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p:sldMasterIdLst>
    <p:sldMasterId id="2147483864" r:id="rId1"/>
  </p:sldMasterIdLst>
  <p:notesMasterIdLst>
    <p:notesMasterId r:id="rId3"/>
  </p:notesMasterIdLst>
  <p:handoutMasterIdLst>
    <p:handoutMasterId r:id="rId4"/>
  </p:handoutMasterIdLst>
  <p:sldIdLst>
    <p:sldId id="263" r:id="rId2"/>
  </p:sldIdLst>
  <p:sldSz cx="32918400" cy="32918400"/>
  <p:notesSz cx="31954788" cy="50149125"/>
  <p:embeddedFontLst>
    <p:embeddedFont>
      <p:font typeface="Calibri" panose="020F0502020204030204" pitchFamily="34" charset="0"/>
      <p:regular r:id="rId5"/>
      <p:bold r:id="rId6"/>
      <p:italic r:id="rId7"/>
      <p:boldItalic r:id="rId8"/>
    </p:embeddedFont>
    <p:embeddedFont>
      <p:font typeface="Calibri Light" panose="020F0302020204030204" pitchFamily="34" charset="0"/>
      <p:regular r:id="rId9"/>
      <p:italic r:id="rId10"/>
    </p:embeddedFont>
    <p:embeddedFont>
      <p:font typeface="Montserrat Light" panose="00000400000000000000" pitchFamily="2" charset="0"/>
      <p:regular r:id="rId11"/>
      <p:italic r:id="rId12"/>
    </p:embeddedFont>
  </p:embeddedFontLst>
  <p:custDataLst>
    <p:tags r:id="rId1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68" userDrawn="1">
          <p15:clr>
            <a:srgbClr val="A4A3A4"/>
          </p15:clr>
        </p15:guide>
        <p15:guide id="2" orient="horz" pos="5632" userDrawn="1">
          <p15:clr>
            <a:srgbClr val="A4A3A4"/>
          </p15:clr>
        </p15:guide>
        <p15:guide id="3" orient="horz" pos="3533" userDrawn="1">
          <p15:clr>
            <a:srgbClr val="A4A3A4"/>
          </p15:clr>
        </p15:guide>
        <p15:guide id="4" orient="horz" pos="6246" userDrawn="1">
          <p15:clr>
            <a:srgbClr val="A4A3A4"/>
          </p15:clr>
        </p15:guide>
        <p15:guide id="5" pos="540" userDrawn="1">
          <p15:clr>
            <a:srgbClr val="A4A3A4"/>
          </p15:clr>
        </p15:guide>
        <p15:guide id="6" pos="5184" userDrawn="1">
          <p15:clr>
            <a:srgbClr val="A4A3A4"/>
          </p15:clr>
        </p15:guide>
        <p15:guide id="7" pos="5544" userDrawn="1">
          <p15:clr>
            <a:srgbClr val="A4A3A4"/>
          </p15:clr>
        </p15:guide>
        <p15:guide id="8" pos="10188" userDrawn="1">
          <p15:clr>
            <a:srgbClr val="A4A3A4"/>
          </p15:clr>
        </p15:guide>
        <p15:guide id="9" pos="10548" userDrawn="1">
          <p15:clr>
            <a:srgbClr val="A4A3A4"/>
          </p15:clr>
        </p15:guide>
        <p15:guide id="10" pos="15192" userDrawn="1">
          <p15:clr>
            <a:srgbClr val="A4A3A4"/>
          </p15:clr>
        </p15:guide>
        <p15:guide id="11" pos="15552" userDrawn="1">
          <p15:clr>
            <a:srgbClr val="A4A3A4"/>
          </p15:clr>
        </p15:guide>
        <p15:guide id="12" pos="20196" userDrawn="1">
          <p15:clr>
            <a:srgbClr val="A4A3A4"/>
          </p15:clr>
        </p15:guide>
      </p15:sldGuideLst>
    </p:ext>
    <p:ext uri="{2D200454-40CA-4A62-9FC3-DE9A4176ACB9}">
      <p15:notesGuideLst xmlns:p15="http://schemas.microsoft.com/office/powerpoint/2012/main">
        <p15:guide id="1" orient="horz" pos="15795">
          <p15:clr>
            <a:srgbClr val="A4A3A4"/>
          </p15:clr>
        </p15:guide>
        <p15:guide id="2" pos="1006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4BD"/>
    <a:srgbClr val="1482A5"/>
    <a:srgbClr val="235078"/>
    <a:srgbClr val="DCE1C8"/>
    <a:srgbClr val="EAEAEA"/>
    <a:srgbClr val="EEEEEE"/>
    <a:srgbClr val="006699"/>
    <a:srgbClr val="CC3300"/>
    <a:srgbClr val="006600"/>
    <a:srgbClr val="33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165" autoAdjust="0"/>
    <p:restoredTop sz="96415" autoAdjust="0"/>
  </p:normalViewPr>
  <p:slideViewPr>
    <p:cSldViewPr>
      <p:cViewPr varScale="1">
        <p:scale>
          <a:sx n="26" d="100"/>
          <a:sy n="26" d="100"/>
        </p:scale>
        <p:origin x="1325" y="110"/>
      </p:cViewPr>
      <p:guideLst>
        <p:guide orient="horz" pos="19968"/>
        <p:guide orient="horz" pos="5632"/>
        <p:guide orient="horz" pos="3533"/>
        <p:guide orient="horz" pos="6246"/>
        <p:guide pos="540"/>
        <p:guide pos="5184"/>
        <p:guide pos="5544"/>
        <p:guide pos="10188"/>
        <p:guide pos="10548"/>
        <p:guide pos="15192"/>
        <p:guide pos="15552"/>
        <p:guide pos="2019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3" d="100"/>
        <a:sy n="33" d="100"/>
      </p:scale>
      <p:origin x="0" y="0"/>
    </p:cViewPr>
  </p:sorterViewPr>
  <p:notesViewPr>
    <p:cSldViewPr>
      <p:cViewPr varScale="1">
        <p:scale>
          <a:sx n="17" d="100"/>
          <a:sy n="17" d="100"/>
        </p:scale>
        <p:origin x="4416" y="178"/>
      </p:cViewPr>
      <p:guideLst>
        <p:guide orient="horz" pos="15795"/>
        <p:guide pos="10065"/>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tags" Target="tags/tag1.xml"/><Relationship Id="rId3" Type="http://schemas.openxmlformats.org/officeDocument/2006/relationships/notesMaster" Target="notesMasters/notesMaster1.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5" Type="http://schemas.openxmlformats.org/officeDocument/2006/relationships/font" Target="fonts/font1.fntdata"/><Relationship Id="rId15" Type="http://schemas.openxmlformats.org/officeDocument/2006/relationships/viewProps" Target="viewProps.xml"/><Relationship Id="rId10" Type="http://schemas.openxmlformats.org/officeDocument/2006/relationships/font" Target="fonts/font6.fntdata"/><Relationship Id="rId4" Type="http://schemas.openxmlformats.org/officeDocument/2006/relationships/handoutMaster" Target="handoutMasters/handoutMaster1.xml"/><Relationship Id="rId9" Type="http://schemas.openxmlformats.org/officeDocument/2006/relationships/font" Target="fonts/font5.fntdata"/><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138049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smtId="4294967295"/>
            </a:defPPr>
            <a:lvl1pPr defTabSz="4508500">
              <a:defRPr sz="6000"/>
            </a:lvl1pPr>
          </a:lstStyle>
          <a:p>
            <a:pPr>
              <a:defRPr/>
            </a:pPr>
            <a:endParaRPr lang="en-AU"/>
          </a:p>
        </p:txBody>
      </p:sp>
      <p:sp>
        <p:nvSpPr>
          <p:cNvPr id="4099" name="Rectangle 3"/>
          <p:cNvSpPr>
            <a:spLocks noGrp="1" noChangeArrowheads="1"/>
          </p:cNvSpPr>
          <p:nvPr>
            <p:ph type="dt" sz="quarter" idx="1"/>
          </p:nvPr>
        </p:nvSpPr>
        <p:spPr bwMode="auto">
          <a:xfrm>
            <a:off x="17941925" y="0"/>
            <a:ext cx="141351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smtId="4294967295"/>
            </a:defPPr>
            <a:lvl1pPr algn="r" defTabSz="4508500">
              <a:defRPr sz="6000"/>
            </a:lvl1pPr>
          </a:lstStyle>
          <a:p>
            <a:pPr>
              <a:defRPr/>
            </a:pPr>
            <a:endParaRPr lang="en-AU"/>
          </a:p>
        </p:txBody>
      </p:sp>
      <p:sp>
        <p:nvSpPr>
          <p:cNvPr id="4100" name="Rectangle 4"/>
          <p:cNvSpPr>
            <a:spLocks noGrp="1" noChangeArrowheads="1"/>
          </p:cNvSpPr>
          <p:nvPr>
            <p:ph type="ftr" sz="quarter" idx="2"/>
          </p:nvPr>
        </p:nvSpPr>
        <p:spPr bwMode="auto">
          <a:xfrm>
            <a:off x="0" y="47639288"/>
            <a:ext cx="138049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b" anchorCtr="0" compatLnSpc="1">
            <a:prstTxWarp prst="textNoShape">
              <a:avLst/>
            </a:prstTxWarp>
          </a:bodyPr>
          <a:lstStyle>
            <a:defPPr>
              <a:defRPr kern="1200" smtId="4294967295"/>
            </a:defPPr>
            <a:lvl1pPr defTabSz="4508500">
              <a:defRPr sz="6000"/>
            </a:lvl1pPr>
          </a:lstStyle>
          <a:p>
            <a:pPr>
              <a:defRPr/>
            </a:pPr>
            <a:endParaRPr lang="en-AU"/>
          </a:p>
        </p:txBody>
      </p:sp>
      <p:sp>
        <p:nvSpPr>
          <p:cNvPr id="4101" name="Rectangle 5"/>
          <p:cNvSpPr>
            <a:spLocks noGrp="1" noChangeArrowheads="1"/>
          </p:cNvSpPr>
          <p:nvPr>
            <p:ph type="sldNum" sz="quarter" idx="3"/>
          </p:nvPr>
        </p:nvSpPr>
        <p:spPr bwMode="auto">
          <a:xfrm>
            <a:off x="17941925" y="47639288"/>
            <a:ext cx="141351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b" anchorCtr="0" compatLnSpc="1">
            <a:prstTxWarp prst="textNoShape">
              <a:avLst/>
            </a:prstTxWarp>
          </a:bodyPr>
          <a:lstStyle>
            <a:defPPr>
              <a:defRPr kern="1200" smtId="4294967295"/>
            </a:defPPr>
            <a:lvl1pPr algn="r" defTabSz="4508500">
              <a:defRPr sz="6000"/>
            </a:lvl1pPr>
          </a:lstStyle>
          <a:p>
            <a:pPr>
              <a:defRPr/>
            </a:pPr>
            <a:fld id="{440C443C-8022-4F5D-8F2E-5133654FC91D}" type="slidenum">
              <a:rPr lang="en-AU"/>
              <a:pPr>
                <a:defRPr/>
              </a:pPr>
              <a:t>‹#›</a:t>
            </a:fld>
            <a:endParaRPr lang="en-AU"/>
          </a:p>
        </p:txBody>
      </p:sp>
    </p:spTree>
    <p:extLst>
      <p:ext uri="{BB962C8B-B14F-4D97-AF65-F5344CB8AC3E}">
        <p14:creationId xmlns:p14="http://schemas.microsoft.com/office/powerpoint/2010/main" val="3997928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138049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smtId="4294967295"/>
            </a:defPPr>
            <a:lvl1pPr defTabSz="4508500">
              <a:defRPr sz="6000"/>
            </a:lvl1pPr>
          </a:lstStyle>
          <a:p>
            <a:pPr>
              <a:defRPr/>
            </a:pPr>
            <a:endParaRPr lang="en-AU"/>
          </a:p>
        </p:txBody>
      </p:sp>
      <p:sp>
        <p:nvSpPr>
          <p:cNvPr id="3075" name="Rectangle 3"/>
          <p:cNvSpPr>
            <a:spLocks noGrp="1" noChangeArrowheads="1"/>
          </p:cNvSpPr>
          <p:nvPr>
            <p:ph type="dt" idx="1"/>
          </p:nvPr>
        </p:nvSpPr>
        <p:spPr bwMode="auto">
          <a:xfrm>
            <a:off x="17941925" y="0"/>
            <a:ext cx="141351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smtId="4294967295"/>
            </a:defPPr>
            <a:lvl1pPr algn="r" defTabSz="4508500">
              <a:defRPr sz="6000"/>
            </a:lvl1pPr>
          </a:lstStyle>
          <a:p>
            <a:pPr>
              <a:defRPr/>
            </a:pPr>
            <a:endParaRPr lang="en-AU"/>
          </a:p>
        </p:txBody>
      </p:sp>
      <p:sp>
        <p:nvSpPr>
          <p:cNvPr id="3076" name="Rectangle 4"/>
          <p:cNvSpPr>
            <a:spLocks noGrp="1" noRot="1" noChangeAspect="1" noChangeArrowheads="1" noTextEdit="1"/>
          </p:cNvSpPr>
          <p:nvPr>
            <p:ph type="sldImg" idx="2"/>
          </p:nvPr>
        </p:nvSpPr>
        <p:spPr bwMode="auto">
          <a:xfrm>
            <a:off x="6502400" y="3757613"/>
            <a:ext cx="18748375" cy="18748375"/>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4137025" y="24004588"/>
            <a:ext cx="23456900" cy="22512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smtId="4294967295"/>
            </a:defP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3078" name="Rectangle 6"/>
          <p:cNvSpPr>
            <a:spLocks noGrp="1" noChangeArrowheads="1"/>
          </p:cNvSpPr>
          <p:nvPr>
            <p:ph type="ftr" sz="quarter" idx="4"/>
          </p:nvPr>
        </p:nvSpPr>
        <p:spPr bwMode="auto">
          <a:xfrm>
            <a:off x="0" y="47639288"/>
            <a:ext cx="138049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b" anchorCtr="0" compatLnSpc="1">
            <a:prstTxWarp prst="textNoShape">
              <a:avLst/>
            </a:prstTxWarp>
          </a:bodyPr>
          <a:lstStyle>
            <a:defPPr>
              <a:defRPr kern="1200" smtId="4294967295"/>
            </a:defPPr>
            <a:lvl1pPr defTabSz="4508500">
              <a:defRPr sz="6000"/>
            </a:lvl1pPr>
          </a:lstStyle>
          <a:p>
            <a:pPr>
              <a:defRPr/>
            </a:pPr>
            <a:endParaRPr lang="en-AU"/>
          </a:p>
        </p:txBody>
      </p:sp>
      <p:sp>
        <p:nvSpPr>
          <p:cNvPr id="3079" name="Rectangle 7"/>
          <p:cNvSpPr>
            <a:spLocks noGrp="1" noChangeArrowheads="1"/>
          </p:cNvSpPr>
          <p:nvPr>
            <p:ph type="sldNum" sz="quarter" idx="5"/>
          </p:nvPr>
        </p:nvSpPr>
        <p:spPr bwMode="auto">
          <a:xfrm>
            <a:off x="17941925" y="47639288"/>
            <a:ext cx="141351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b" anchorCtr="0" compatLnSpc="1">
            <a:prstTxWarp prst="textNoShape">
              <a:avLst/>
            </a:prstTxWarp>
          </a:bodyPr>
          <a:lstStyle>
            <a:defPPr>
              <a:defRPr kern="1200" smtId="4294967295"/>
            </a:defPPr>
            <a:lvl1pPr algn="r" defTabSz="4508500">
              <a:defRPr sz="6000"/>
            </a:lvl1pPr>
          </a:lstStyle>
          <a:p>
            <a:pPr>
              <a:defRPr/>
            </a:pPr>
            <a:fld id="{42207482-9F38-4AF6-9B91-768DCEDA59AC}" type="slidenum">
              <a:rPr lang="en-AU"/>
              <a:pPr>
                <a:defRPr/>
              </a:pPr>
              <a:t>‹#›</a:t>
            </a:fld>
            <a:endParaRPr lang="en-AU"/>
          </a:p>
        </p:txBody>
      </p:sp>
    </p:spTree>
    <p:extLst>
      <p:ext uri="{BB962C8B-B14F-4D97-AF65-F5344CB8AC3E}">
        <p14:creationId xmlns:p14="http://schemas.microsoft.com/office/powerpoint/2010/main" val="40907993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defPPr>
              <a:defRPr kern="1200" smtId="4294967295"/>
            </a:defPPr>
            <a:lvl1pPr defTabSz="4508500">
              <a:defRPr sz="2400">
                <a:solidFill>
                  <a:schemeClr val="tx1"/>
                </a:solidFill>
                <a:latin typeface="Times New Roman" pitchFamily="18" charset="0"/>
              </a:defRPr>
            </a:lvl1pPr>
            <a:lvl2pPr marL="742950" indent="-285750" defTabSz="4508500">
              <a:defRPr sz="2400">
                <a:solidFill>
                  <a:schemeClr val="tx1"/>
                </a:solidFill>
                <a:latin typeface="Times New Roman" pitchFamily="18" charset="0"/>
              </a:defRPr>
            </a:lvl2pPr>
            <a:lvl3pPr marL="1143000" indent="-228600" defTabSz="4508500">
              <a:defRPr sz="2400">
                <a:solidFill>
                  <a:schemeClr val="tx1"/>
                </a:solidFill>
                <a:latin typeface="Times New Roman" pitchFamily="18" charset="0"/>
              </a:defRPr>
            </a:lvl3pPr>
            <a:lvl4pPr marL="1600200" indent="-228600" defTabSz="4508500">
              <a:defRPr sz="2400">
                <a:solidFill>
                  <a:schemeClr val="tx1"/>
                </a:solidFill>
                <a:latin typeface="Times New Roman" pitchFamily="18" charset="0"/>
              </a:defRPr>
            </a:lvl4pPr>
            <a:lvl5pPr marL="2057400" indent="-228600" defTabSz="4508500">
              <a:defRPr sz="2400">
                <a:solidFill>
                  <a:schemeClr val="tx1"/>
                </a:solidFill>
                <a:latin typeface="Times New Roman" pitchFamily="18" charset="0"/>
              </a:defRPr>
            </a:lvl5pPr>
            <a:lvl6pPr marL="2514600" indent="-228600" defTabSz="4508500" eaLnBrk="0" fontAlgn="base" hangingPunct="0">
              <a:spcBef>
                <a:spcPct val="0"/>
              </a:spcBef>
              <a:spcAft>
                <a:spcPct val="0"/>
              </a:spcAft>
              <a:defRPr sz="2400">
                <a:solidFill>
                  <a:schemeClr val="tx1"/>
                </a:solidFill>
                <a:latin typeface="Times New Roman" pitchFamily="18" charset="0"/>
              </a:defRPr>
            </a:lvl6pPr>
            <a:lvl7pPr marL="2971800" indent="-228600" defTabSz="4508500" eaLnBrk="0" fontAlgn="base" hangingPunct="0">
              <a:spcBef>
                <a:spcPct val="0"/>
              </a:spcBef>
              <a:spcAft>
                <a:spcPct val="0"/>
              </a:spcAft>
              <a:defRPr sz="2400">
                <a:solidFill>
                  <a:schemeClr val="tx1"/>
                </a:solidFill>
                <a:latin typeface="Times New Roman" pitchFamily="18" charset="0"/>
              </a:defRPr>
            </a:lvl7pPr>
            <a:lvl8pPr marL="3429000" indent="-228600" defTabSz="4508500" eaLnBrk="0" fontAlgn="base" hangingPunct="0">
              <a:spcBef>
                <a:spcPct val="0"/>
              </a:spcBef>
              <a:spcAft>
                <a:spcPct val="0"/>
              </a:spcAft>
              <a:defRPr sz="2400">
                <a:solidFill>
                  <a:schemeClr val="tx1"/>
                </a:solidFill>
                <a:latin typeface="Times New Roman" pitchFamily="18" charset="0"/>
              </a:defRPr>
            </a:lvl8pPr>
            <a:lvl9pPr marL="3886200" indent="-228600" defTabSz="4508500" eaLnBrk="0" fontAlgn="base" hangingPunct="0">
              <a:spcBef>
                <a:spcPct val="0"/>
              </a:spcBef>
              <a:spcAft>
                <a:spcPct val="0"/>
              </a:spcAft>
              <a:defRPr sz="2400">
                <a:solidFill>
                  <a:schemeClr val="tx1"/>
                </a:solidFill>
                <a:latin typeface="Times New Roman" pitchFamily="18" charset="0"/>
              </a:defRPr>
            </a:lvl9pPr>
          </a:lstStyle>
          <a:p>
            <a:fld id="{842B0325-ACC9-488E-8876-C4E9E3B68AD8}" type="slidenum">
              <a:rPr lang="en-AU" sz="6000" smtClean="0"/>
              <a:t>1</a:t>
            </a:fld>
            <a:endParaRPr lang="en-AU" sz="6000"/>
          </a:p>
        </p:txBody>
      </p:sp>
      <p:sp>
        <p:nvSpPr>
          <p:cNvPr id="4099" name="Rectangle 2"/>
          <p:cNvSpPr>
            <a:spLocks noGrp="1" noRot="1" noChangeAspect="1" noChangeArrowheads="1" noTextEdit="1"/>
          </p:cNvSpPr>
          <p:nvPr>
            <p:ph type="sldImg"/>
          </p:nvPr>
        </p:nvSpPr>
        <p:spPr>
          <a:xfrm>
            <a:off x="6502400" y="3757613"/>
            <a:ext cx="18748375" cy="18748375"/>
          </a:xfrm>
        </p:spPr>
      </p:sp>
      <p:sp>
        <p:nvSpPr>
          <p:cNvPr id="4100" name="Rectangle 3"/>
          <p:cNvSpPr>
            <a:spLocks noGrp="1" noChangeArrowheads="1"/>
          </p:cNvSpPr>
          <p:nvPr>
            <p:ph type="body" idx="1"/>
          </p:nvPr>
        </p:nvSpPr>
        <p:spPr>
          <a:noFill/>
        </p:spPr>
        <p:txBody>
          <a:bodyPr/>
          <a:lstStyle>
            <a:defPPr>
              <a:defRPr kern="1200" smtId="4294967295"/>
            </a:defP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A50BF-8283-4202-AFEA-9C77D6399B23}"/>
              </a:ext>
            </a:extLst>
          </p:cNvPr>
          <p:cNvSpPr>
            <a:spLocks noGrp="1"/>
          </p:cNvSpPr>
          <p:nvPr>
            <p:ph type="ctrTitle"/>
          </p:nvPr>
        </p:nvSpPr>
        <p:spPr>
          <a:xfrm>
            <a:off x="4114800" y="5387342"/>
            <a:ext cx="24688800" cy="11460480"/>
          </a:xfrm>
        </p:spPr>
        <p:txBody>
          <a:bodyPr anchor="b"/>
          <a:lstStyle>
            <a:lvl1pPr algn="ctr">
              <a:defRPr sz="16200"/>
            </a:lvl1pPr>
          </a:lstStyle>
          <a:p>
            <a:r>
              <a:rPr lang="en-US"/>
              <a:t>Click to edit Master title style</a:t>
            </a:r>
          </a:p>
        </p:txBody>
      </p:sp>
      <p:sp>
        <p:nvSpPr>
          <p:cNvPr id="3" name="Subtitle 2">
            <a:extLst>
              <a:ext uri="{FF2B5EF4-FFF2-40B4-BE49-F238E27FC236}">
                <a16:creationId xmlns:a16="http://schemas.microsoft.com/office/drawing/2014/main" id="{95A5AEB0-3DBF-4CA7-AC1C-8E5712A380C1}"/>
              </a:ext>
            </a:extLst>
          </p:cNvPr>
          <p:cNvSpPr>
            <a:spLocks noGrp="1"/>
          </p:cNvSpPr>
          <p:nvPr>
            <p:ph type="subTitle" idx="1"/>
          </p:nvPr>
        </p:nvSpPr>
        <p:spPr>
          <a:xfrm>
            <a:off x="4114800" y="17289782"/>
            <a:ext cx="24688800" cy="7947658"/>
          </a:xfrm>
        </p:spPr>
        <p:txBody>
          <a:bodyPr/>
          <a:lstStyle>
            <a:lvl1pPr marL="0" indent="0" algn="ctr">
              <a:buNone/>
              <a:defRPr sz="6480"/>
            </a:lvl1pPr>
            <a:lvl2pPr marL="1234440" indent="0" algn="ctr">
              <a:buNone/>
              <a:defRPr sz="5400"/>
            </a:lvl2pPr>
            <a:lvl3pPr marL="2468880" indent="0" algn="ctr">
              <a:buNone/>
              <a:defRPr sz="4860"/>
            </a:lvl3pPr>
            <a:lvl4pPr marL="3703320" indent="0" algn="ctr">
              <a:buNone/>
              <a:defRPr sz="4320"/>
            </a:lvl4pPr>
            <a:lvl5pPr marL="4937760" indent="0" algn="ctr">
              <a:buNone/>
              <a:defRPr sz="4320"/>
            </a:lvl5pPr>
            <a:lvl6pPr marL="6172200" indent="0" algn="ctr">
              <a:buNone/>
              <a:defRPr sz="4320"/>
            </a:lvl6pPr>
            <a:lvl7pPr marL="7406640" indent="0" algn="ctr">
              <a:buNone/>
              <a:defRPr sz="4320"/>
            </a:lvl7pPr>
            <a:lvl8pPr marL="8641080" indent="0" algn="ctr">
              <a:buNone/>
              <a:defRPr sz="4320"/>
            </a:lvl8pPr>
            <a:lvl9pPr marL="9875520" indent="0" algn="ctr">
              <a:buNone/>
              <a:defRPr sz="4320"/>
            </a:lvl9pPr>
          </a:lstStyle>
          <a:p>
            <a:r>
              <a:rPr lang="en-US"/>
              <a:t>Click to edit Master subtitle style</a:t>
            </a:r>
          </a:p>
        </p:txBody>
      </p:sp>
      <p:sp>
        <p:nvSpPr>
          <p:cNvPr id="4" name="Date Placeholder 3">
            <a:extLst>
              <a:ext uri="{FF2B5EF4-FFF2-40B4-BE49-F238E27FC236}">
                <a16:creationId xmlns:a16="http://schemas.microsoft.com/office/drawing/2014/main" id="{17DA68CA-5554-4F05-8410-6C2532901748}"/>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BBEE703A-4CB0-4AD3-8486-1B72F22E62F3}"/>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F94C8E3F-6EAA-4DCF-B60B-0D42E95AF094}"/>
              </a:ext>
            </a:extLst>
          </p:cNvPr>
          <p:cNvSpPr>
            <a:spLocks noGrp="1"/>
          </p:cNvSpPr>
          <p:nvPr>
            <p:ph type="sldNum" sz="quarter" idx="12"/>
          </p:nvPr>
        </p:nvSpPr>
        <p:spPr/>
        <p:txBody>
          <a:bodyPr/>
          <a:lstStyle/>
          <a:p>
            <a:pPr>
              <a:defRPr/>
            </a:pPr>
            <a:fld id="{0DA66E67-F948-4693-96A5-27BC239C04A3}" type="slidenum">
              <a:rPr lang="en-US" smtClean="0"/>
              <a:pPr>
                <a:defRPr/>
              </a:pPr>
              <a:t>‹#›</a:t>
            </a:fld>
            <a:endParaRPr lang="en-US"/>
          </a:p>
        </p:txBody>
      </p:sp>
    </p:spTree>
    <p:extLst>
      <p:ext uri="{BB962C8B-B14F-4D97-AF65-F5344CB8AC3E}">
        <p14:creationId xmlns:p14="http://schemas.microsoft.com/office/powerpoint/2010/main" val="3805904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CA70D-3AD8-4D9E-B3EE-E54CAE5BAA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6F23E9-F0E7-43BD-906A-9FF733515B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28F6C6-0987-4CCE-9EBF-77CF42B0AC78}"/>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CE1CD5B3-6F29-44D9-B099-FF22996FA027}"/>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640E4E91-AB99-4A3D-ACC7-28019DE835F2}"/>
              </a:ext>
            </a:extLst>
          </p:cNvPr>
          <p:cNvSpPr>
            <a:spLocks noGrp="1"/>
          </p:cNvSpPr>
          <p:nvPr>
            <p:ph type="sldNum" sz="quarter" idx="12"/>
          </p:nvPr>
        </p:nvSpPr>
        <p:spPr/>
        <p:txBody>
          <a:bodyPr/>
          <a:lstStyle/>
          <a:p>
            <a:pPr>
              <a:defRPr/>
            </a:pPr>
            <a:fld id="{2DA27A25-0059-41B6-A6E5-54D93C10805F}" type="slidenum">
              <a:rPr lang="en-US" smtClean="0"/>
              <a:pPr>
                <a:defRPr/>
              </a:pPr>
              <a:t>‹#›</a:t>
            </a:fld>
            <a:endParaRPr lang="en-US"/>
          </a:p>
        </p:txBody>
      </p:sp>
    </p:spTree>
    <p:extLst>
      <p:ext uri="{BB962C8B-B14F-4D97-AF65-F5344CB8AC3E}">
        <p14:creationId xmlns:p14="http://schemas.microsoft.com/office/powerpoint/2010/main" val="2305677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C5BD98-02FF-4A99-B0F6-83778A606477}"/>
              </a:ext>
            </a:extLst>
          </p:cNvPr>
          <p:cNvSpPr>
            <a:spLocks noGrp="1"/>
          </p:cNvSpPr>
          <p:nvPr>
            <p:ph type="title" orient="vert"/>
          </p:nvPr>
        </p:nvSpPr>
        <p:spPr>
          <a:xfrm>
            <a:off x="23557230" y="1752600"/>
            <a:ext cx="7098030" cy="27896822"/>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64A92B9-EF79-4F3F-917B-0DE54421CD66}"/>
              </a:ext>
            </a:extLst>
          </p:cNvPr>
          <p:cNvSpPr>
            <a:spLocks noGrp="1"/>
          </p:cNvSpPr>
          <p:nvPr>
            <p:ph type="body" orient="vert" idx="1"/>
          </p:nvPr>
        </p:nvSpPr>
        <p:spPr>
          <a:xfrm>
            <a:off x="2263140" y="1752600"/>
            <a:ext cx="2088261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3B4044-1116-4F61-99D0-EEA2951C0D73}"/>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99890274-CA52-48E9-B381-EB97ADDD9316}"/>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918469F4-63CD-446B-B046-B493484277DB}"/>
              </a:ext>
            </a:extLst>
          </p:cNvPr>
          <p:cNvSpPr>
            <a:spLocks noGrp="1"/>
          </p:cNvSpPr>
          <p:nvPr>
            <p:ph type="sldNum" sz="quarter" idx="12"/>
          </p:nvPr>
        </p:nvSpPr>
        <p:spPr/>
        <p:txBody>
          <a:bodyPr/>
          <a:lstStyle/>
          <a:p>
            <a:pPr>
              <a:defRPr/>
            </a:pPr>
            <a:fld id="{043B26BC-A2E6-4CDA-9F76-12293F26600A}" type="slidenum">
              <a:rPr lang="en-US" smtClean="0"/>
              <a:pPr>
                <a:defRPr/>
              </a:pPr>
              <a:t>‹#›</a:t>
            </a:fld>
            <a:endParaRPr lang="en-US"/>
          </a:p>
        </p:txBody>
      </p:sp>
    </p:spTree>
    <p:extLst>
      <p:ext uri="{BB962C8B-B14F-4D97-AF65-F5344CB8AC3E}">
        <p14:creationId xmlns:p14="http://schemas.microsoft.com/office/powerpoint/2010/main" val="706756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BD1A6-2141-4F45-8F36-466E16D9FF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BC2B8F-FEA6-455D-9D65-3419DA8BC1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BCDF50-C627-413A-8B08-EF6B6874C3B1}"/>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609CD940-1CA2-4E38-9BDA-EBC7F363D2DA}"/>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A60AB910-27D3-4B5B-B32D-D4BE5274E4E9}"/>
              </a:ext>
            </a:extLst>
          </p:cNvPr>
          <p:cNvSpPr>
            <a:spLocks noGrp="1"/>
          </p:cNvSpPr>
          <p:nvPr>
            <p:ph type="sldNum" sz="quarter" idx="12"/>
          </p:nvPr>
        </p:nvSpPr>
        <p:spPr/>
        <p:txBody>
          <a:bodyPr/>
          <a:lstStyle/>
          <a:p>
            <a:pPr>
              <a:defRPr/>
            </a:pPr>
            <a:fld id="{0EC1B4D6-BEE2-4AF6-A92E-38CD68913D5A}" type="slidenum">
              <a:rPr lang="en-US" smtClean="0"/>
              <a:pPr>
                <a:defRPr/>
              </a:pPr>
              <a:t>‹#›</a:t>
            </a:fld>
            <a:endParaRPr lang="en-US"/>
          </a:p>
        </p:txBody>
      </p:sp>
    </p:spTree>
    <p:extLst>
      <p:ext uri="{BB962C8B-B14F-4D97-AF65-F5344CB8AC3E}">
        <p14:creationId xmlns:p14="http://schemas.microsoft.com/office/powerpoint/2010/main" val="152989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50C9C-F30E-4371-9DB2-5E50EE56D4FB}"/>
              </a:ext>
            </a:extLst>
          </p:cNvPr>
          <p:cNvSpPr>
            <a:spLocks noGrp="1"/>
          </p:cNvSpPr>
          <p:nvPr>
            <p:ph type="title"/>
          </p:nvPr>
        </p:nvSpPr>
        <p:spPr>
          <a:xfrm>
            <a:off x="2245995" y="8206745"/>
            <a:ext cx="28392120" cy="13693138"/>
          </a:xfrm>
        </p:spPr>
        <p:txBody>
          <a:bodyPr anchor="b"/>
          <a:lstStyle>
            <a:lvl1pPr>
              <a:defRPr sz="16200"/>
            </a:lvl1pPr>
          </a:lstStyle>
          <a:p>
            <a:r>
              <a:rPr lang="en-US"/>
              <a:t>Click to edit Master title style</a:t>
            </a:r>
          </a:p>
        </p:txBody>
      </p:sp>
      <p:sp>
        <p:nvSpPr>
          <p:cNvPr id="3" name="Text Placeholder 2">
            <a:extLst>
              <a:ext uri="{FF2B5EF4-FFF2-40B4-BE49-F238E27FC236}">
                <a16:creationId xmlns:a16="http://schemas.microsoft.com/office/drawing/2014/main" id="{3E3D2612-F5C2-446B-8B9E-6E6617E97E3E}"/>
              </a:ext>
            </a:extLst>
          </p:cNvPr>
          <p:cNvSpPr>
            <a:spLocks noGrp="1"/>
          </p:cNvSpPr>
          <p:nvPr>
            <p:ph type="body" idx="1"/>
          </p:nvPr>
        </p:nvSpPr>
        <p:spPr>
          <a:xfrm>
            <a:off x="2245995" y="22029425"/>
            <a:ext cx="28392120" cy="7200898"/>
          </a:xfrm>
        </p:spPr>
        <p:txBody>
          <a:bodyPr/>
          <a:lstStyle>
            <a:lvl1pPr marL="0" indent="0">
              <a:buNone/>
              <a:defRPr sz="6480">
                <a:solidFill>
                  <a:schemeClr val="tx1">
                    <a:tint val="75000"/>
                  </a:schemeClr>
                </a:solidFill>
              </a:defRPr>
            </a:lvl1pPr>
            <a:lvl2pPr marL="1234440" indent="0">
              <a:buNone/>
              <a:defRPr sz="5400">
                <a:solidFill>
                  <a:schemeClr val="tx1">
                    <a:tint val="75000"/>
                  </a:schemeClr>
                </a:solidFill>
              </a:defRPr>
            </a:lvl2pPr>
            <a:lvl3pPr marL="2468880" indent="0">
              <a:buNone/>
              <a:defRPr sz="4860">
                <a:solidFill>
                  <a:schemeClr val="tx1">
                    <a:tint val="75000"/>
                  </a:schemeClr>
                </a:solidFill>
              </a:defRPr>
            </a:lvl3pPr>
            <a:lvl4pPr marL="3703320" indent="0">
              <a:buNone/>
              <a:defRPr sz="4320">
                <a:solidFill>
                  <a:schemeClr val="tx1">
                    <a:tint val="75000"/>
                  </a:schemeClr>
                </a:solidFill>
              </a:defRPr>
            </a:lvl4pPr>
            <a:lvl5pPr marL="4937760" indent="0">
              <a:buNone/>
              <a:defRPr sz="4320">
                <a:solidFill>
                  <a:schemeClr val="tx1">
                    <a:tint val="75000"/>
                  </a:schemeClr>
                </a:solidFill>
              </a:defRPr>
            </a:lvl5pPr>
            <a:lvl6pPr marL="6172200" indent="0">
              <a:buNone/>
              <a:defRPr sz="4320">
                <a:solidFill>
                  <a:schemeClr val="tx1">
                    <a:tint val="75000"/>
                  </a:schemeClr>
                </a:solidFill>
              </a:defRPr>
            </a:lvl6pPr>
            <a:lvl7pPr marL="7406640" indent="0">
              <a:buNone/>
              <a:defRPr sz="4320">
                <a:solidFill>
                  <a:schemeClr val="tx1">
                    <a:tint val="75000"/>
                  </a:schemeClr>
                </a:solidFill>
              </a:defRPr>
            </a:lvl7pPr>
            <a:lvl8pPr marL="8641080" indent="0">
              <a:buNone/>
              <a:defRPr sz="4320">
                <a:solidFill>
                  <a:schemeClr val="tx1">
                    <a:tint val="75000"/>
                  </a:schemeClr>
                </a:solidFill>
              </a:defRPr>
            </a:lvl8pPr>
            <a:lvl9pPr marL="9875520" indent="0">
              <a:buNone/>
              <a:defRPr sz="43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A0BCCA-6956-4823-8ADE-04F811300B22}"/>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98719C5D-ADC5-462F-B870-A77C945F6250}"/>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575739DE-4631-40D1-898D-EFA84A611B32}"/>
              </a:ext>
            </a:extLst>
          </p:cNvPr>
          <p:cNvSpPr>
            <a:spLocks noGrp="1"/>
          </p:cNvSpPr>
          <p:nvPr>
            <p:ph type="sldNum" sz="quarter" idx="12"/>
          </p:nvPr>
        </p:nvSpPr>
        <p:spPr/>
        <p:txBody>
          <a:bodyPr/>
          <a:lstStyle/>
          <a:p>
            <a:pPr>
              <a:defRPr/>
            </a:pPr>
            <a:fld id="{D8650354-6837-43DB-843B-C6021BD2EF37}" type="slidenum">
              <a:rPr lang="en-US" smtClean="0"/>
              <a:pPr>
                <a:defRPr/>
              </a:pPr>
              <a:t>‹#›</a:t>
            </a:fld>
            <a:endParaRPr lang="en-US"/>
          </a:p>
        </p:txBody>
      </p:sp>
    </p:spTree>
    <p:extLst>
      <p:ext uri="{BB962C8B-B14F-4D97-AF65-F5344CB8AC3E}">
        <p14:creationId xmlns:p14="http://schemas.microsoft.com/office/powerpoint/2010/main" val="21692507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A1FBB-27B5-4C26-A11F-C553AA7DB7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4BFC22-C73F-409C-9032-6B8DADB15F4A}"/>
              </a:ext>
            </a:extLst>
          </p:cNvPr>
          <p:cNvSpPr>
            <a:spLocks noGrp="1"/>
          </p:cNvSpPr>
          <p:nvPr>
            <p:ph sz="half" idx="1"/>
          </p:nvPr>
        </p:nvSpPr>
        <p:spPr>
          <a:xfrm>
            <a:off x="2263140" y="8763000"/>
            <a:ext cx="1399032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FF4387-327F-48A8-8AB7-9F5AE698206A}"/>
              </a:ext>
            </a:extLst>
          </p:cNvPr>
          <p:cNvSpPr>
            <a:spLocks noGrp="1"/>
          </p:cNvSpPr>
          <p:nvPr>
            <p:ph sz="half" idx="2"/>
          </p:nvPr>
        </p:nvSpPr>
        <p:spPr>
          <a:xfrm>
            <a:off x="16664940" y="8763000"/>
            <a:ext cx="1399032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B92547-9FCA-4EF7-A05F-0D6C0A860991}"/>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BB468A10-5F5B-4C44-985B-8594135B5E10}"/>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8A28AAE5-D09B-4AA3-830B-9E3682C24FCC}"/>
              </a:ext>
            </a:extLst>
          </p:cNvPr>
          <p:cNvSpPr>
            <a:spLocks noGrp="1"/>
          </p:cNvSpPr>
          <p:nvPr>
            <p:ph type="sldNum" sz="quarter" idx="12"/>
          </p:nvPr>
        </p:nvSpPr>
        <p:spPr/>
        <p:txBody>
          <a:bodyPr/>
          <a:lstStyle/>
          <a:p>
            <a:pPr>
              <a:defRPr/>
            </a:pPr>
            <a:fld id="{469A0CB4-D18D-4AEF-B324-9EDF067D136D}" type="slidenum">
              <a:rPr lang="en-US" smtClean="0"/>
              <a:pPr>
                <a:defRPr/>
              </a:pPr>
              <a:t>‹#›</a:t>
            </a:fld>
            <a:endParaRPr lang="en-US"/>
          </a:p>
        </p:txBody>
      </p:sp>
    </p:spTree>
    <p:extLst>
      <p:ext uri="{BB962C8B-B14F-4D97-AF65-F5344CB8AC3E}">
        <p14:creationId xmlns:p14="http://schemas.microsoft.com/office/powerpoint/2010/main" val="24303542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44CC2-7F89-4BFB-A524-52CC417552B5}"/>
              </a:ext>
            </a:extLst>
          </p:cNvPr>
          <p:cNvSpPr>
            <a:spLocks noGrp="1"/>
          </p:cNvSpPr>
          <p:nvPr>
            <p:ph type="title"/>
          </p:nvPr>
        </p:nvSpPr>
        <p:spPr>
          <a:xfrm>
            <a:off x="2267428" y="1752603"/>
            <a:ext cx="28392120" cy="6362702"/>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5F56EF-7AD8-4E1B-B3E9-304516465207}"/>
              </a:ext>
            </a:extLst>
          </p:cNvPr>
          <p:cNvSpPr>
            <a:spLocks noGrp="1"/>
          </p:cNvSpPr>
          <p:nvPr>
            <p:ph type="body" idx="1"/>
          </p:nvPr>
        </p:nvSpPr>
        <p:spPr>
          <a:xfrm>
            <a:off x="2267429" y="8069582"/>
            <a:ext cx="13926025" cy="3954778"/>
          </a:xfrm>
        </p:spPr>
        <p:txBody>
          <a:bodyPr anchor="b"/>
          <a:lstStyle>
            <a:lvl1pPr marL="0" indent="0">
              <a:buNone/>
              <a:defRPr sz="6480" b="1"/>
            </a:lvl1pPr>
            <a:lvl2pPr marL="1234440" indent="0">
              <a:buNone/>
              <a:defRPr sz="5400" b="1"/>
            </a:lvl2pPr>
            <a:lvl3pPr marL="2468880" indent="0">
              <a:buNone/>
              <a:defRPr sz="4860" b="1"/>
            </a:lvl3pPr>
            <a:lvl4pPr marL="3703320" indent="0">
              <a:buNone/>
              <a:defRPr sz="4320" b="1"/>
            </a:lvl4pPr>
            <a:lvl5pPr marL="4937760" indent="0">
              <a:buNone/>
              <a:defRPr sz="4320" b="1"/>
            </a:lvl5pPr>
            <a:lvl6pPr marL="6172200" indent="0">
              <a:buNone/>
              <a:defRPr sz="4320" b="1"/>
            </a:lvl6pPr>
            <a:lvl7pPr marL="7406640" indent="0">
              <a:buNone/>
              <a:defRPr sz="4320" b="1"/>
            </a:lvl7pPr>
            <a:lvl8pPr marL="8641080" indent="0">
              <a:buNone/>
              <a:defRPr sz="4320" b="1"/>
            </a:lvl8pPr>
            <a:lvl9pPr marL="9875520" indent="0">
              <a:buNone/>
              <a:defRPr sz="4320" b="1"/>
            </a:lvl9pPr>
          </a:lstStyle>
          <a:p>
            <a:pPr lvl="0"/>
            <a:r>
              <a:rPr lang="en-US"/>
              <a:t>Click to edit Master text styles</a:t>
            </a:r>
          </a:p>
        </p:txBody>
      </p:sp>
      <p:sp>
        <p:nvSpPr>
          <p:cNvPr id="4" name="Content Placeholder 3">
            <a:extLst>
              <a:ext uri="{FF2B5EF4-FFF2-40B4-BE49-F238E27FC236}">
                <a16:creationId xmlns:a16="http://schemas.microsoft.com/office/drawing/2014/main" id="{3D83B158-6376-4187-A717-BE5ECEF95CAA}"/>
              </a:ext>
            </a:extLst>
          </p:cNvPr>
          <p:cNvSpPr>
            <a:spLocks noGrp="1"/>
          </p:cNvSpPr>
          <p:nvPr>
            <p:ph sz="half" idx="2"/>
          </p:nvPr>
        </p:nvSpPr>
        <p:spPr>
          <a:xfrm>
            <a:off x="2267429" y="12024360"/>
            <a:ext cx="13926025"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AA31E13-DB00-44A5-8B17-312F1AF66FD7}"/>
              </a:ext>
            </a:extLst>
          </p:cNvPr>
          <p:cNvSpPr>
            <a:spLocks noGrp="1"/>
          </p:cNvSpPr>
          <p:nvPr>
            <p:ph type="body" sz="quarter" idx="3"/>
          </p:nvPr>
        </p:nvSpPr>
        <p:spPr>
          <a:xfrm>
            <a:off x="16664940" y="8069582"/>
            <a:ext cx="13994608" cy="3954778"/>
          </a:xfrm>
        </p:spPr>
        <p:txBody>
          <a:bodyPr anchor="b"/>
          <a:lstStyle>
            <a:lvl1pPr marL="0" indent="0">
              <a:buNone/>
              <a:defRPr sz="6480" b="1"/>
            </a:lvl1pPr>
            <a:lvl2pPr marL="1234440" indent="0">
              <a:buNone/>
              <a:defRPr sz="5400" b="1"/>
            </a:lvl2pPr>
            <a:lvl3pPr marL="2468880" indent="0">
              <a:buNone/>
              <a:defRPr sz="4860" b="1"/>
            </a:lvl3pPr>
            <a:lvl4pPr marL="3703320" indent="0">
              <a:buNone/>
              <a:defRPr sz="4320" b="1"/>
            </a:lvl4pPr>
            <a:lvl5pPr marL="4937760" indent="0">
              <a:buNone/>
              <a:defRPr sz="4320" b="1"/>
            </a:lvl5pPr>
            <a:lvl6pPr marL="6172200" indent="0">
              <a:buNone/>
              <a:defRPr sz="4320" b="1"/>
            </a:lvl6pPr>
            <a:lvl7pPr marL="7406640" indent="0">
              <a:buNone/>
              <a:defRPr sz="4320" b="1"/>
            </a:lvl7pPr>
            <a:lvl8pPr marL="8641080" indent="0">
              <a:buNone/>
              <a:defRPr sz="4320" b="1"/>
            </a:lvl8pPr>
            <a:lvl9pPr marL="9875520" indent="0">
              <a:buNone/>
              <a:defRPr sz="4320" b="1"/>
            </a:lvl9pPr>
          </a:lstStyle>
          <a:p>
            <a:pPr lvl="0"/>
            <a:r>
              <a:rPr lang="en-US"/>
              <a:t>Click to edit Master text styles</a:t>
            </a:r>
          </a:p>
        </p:txBody>
      </p:sp>
      <p:sp>
        <p:nvSpPr>
          <p:cNvPr id="6" name="Content Placeholder 5">
            <a:extLst>
              <a:ext uri="{FF2B5EF4-FFF2-40B4-BE49-F238E27FC236}">
                <a16:creationId xmlns:a16="http://schemas.microsoft.com/office/drawing/2014/main" id="{FF76FFEA-BA3F-40F2-940F-659405E51E11}"/>
              </a:ext>
            </a:extLst>
          </p:cNvPr>
          <p:cNvSpPr>
            <a:spLocks noGrp="1"/>
          </p:cNvSpPr>
          <p:nvPr>
            <p:ph sz="quarter" idx="4"/>
          </p:nvPr>
        </p:nvSpPr>
        <p:spPr>
          <a:xfrm>
            <a:off x="16664940" y="12024360"/>
            <a:ext cx="13994608"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3A46C2-F8CC-432F-9C65-A15C19B450A6}"/>
              </a:ext>
            </a:extLst>
          </p:cNvPr>
          <p:cNvSpPr>
            <a:spLocks noGrp="1"/>
          </p:cNvSpPr>
          <p:nvPr>
            <p:ph type="dt" sz="half" idx="10"/>
          </p:nvPr>
        </p:nvSpPr>
        <p:spPr/>
        <p:txBody>
          <a:bodyPr/>
          <a:lstStyle/>
          <a:p>
            <a:pPr>
              <a:defRPr/>
            </a:pPr>
            <a:endParaRPr lang="en-US"/>
          </a:p>
        </p:txBody>
      </p:sp>
      <p:sp>
        <p:nvSpPr>
          <p:cNvPr id="8" name="Footer Placeholder 7">
            <a:extLst>
              <a:ext uri="{FF2B5EF4-FFF2-40B4-BE49-F238E27FC236}">
                <a16:creationId xmlns:a16="http://schemas.microsoft.com/office/drawing/2014/main" id="{3BEA81A2-2CCC-4A51-9898-7531B67326C0}"/>
              </a:ext>
            </a:extLst>
          </p:cNvPr>
          <p:cNvSpPr>
            <a:spLocks noGrp="1"/>
          </p:cNvSpPr>
          <p:nvPr>
            <p:ph type="ftr" sz="quarter" idx="11"/>
          </p:nvPr>
        </p:nvSpPr>
        <p:spPr/>
        <p:txBody>
          <a:bodyPr/>
          <a:lstStyle/>
          <a:p>
            <a:pPr>
              <a:defRPr/>
            </a:pPr>
            <a:endParaRPr lang="en-US"/>
          </a:p>
        </p:txBody>
      </p:sp>
      <p:sp>
        <p:nvSpPr>
          <p:cNvPr id="9" name="Slide Number Placeholder 8">
            <a:extLst>
              <a:ext uri="{FF2B5EF4-FFF2-40B4-BE49-F238E27FC236}">
                <a16:creationId xmlns:a16="http://schemas.microsoft.com/office/drawing/2014/main" id="{ED9F9024-3797-40E7-8CA0-FFA9034EFC7A}"/>
              </a:ext>
            </a:extLst>
          </p:cNvPr>
          <p:cNvSpPr>
            <a:spLocks noGrp="1"/>
          </p:cNvSpPr>
          <p:nvPr>
            <p:ph type="sldNum" sz="quarter" idx="12"/>
          </p:nvPr>
        </p:nvSpPr>
        <p:spPr/>
        <p:txBody>
          <a:bodyPr/>
          <a:lstStyle/>
          <a:p>
            <a:pPr>
              <a:defRPr/>
            </a:pPr>
            <a:fld id="{72EF82B1-171C-4CAC-B9C4-22062286C8C4}" type="slidenum">
              <a:rPr lang="en-US" smtClean="0"/>
              <a:pPr>
                <a:defRPr/>
              </a:pPr>
              <a:t>‹#›</a:t>
            </a:fld>
            <a:endParaRPr lang="en-US"/>
          </a:p>
        </p:txBody>
      </p:sp>
    </p:spTree>
    <p:extLst>
      <p:ext uri="{BB962C8B-B14F-4D97-AF65-F5344CB8AC3E}">
        <p14:creationId xmlns:p14="http://schemas.microsoft.com/office/powerpoint/2010/main" val="3999866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8C946-7835-4C36-BA36-9C20C32C68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A43E52-A7F9-492F-871A-9F2B764C10AD}"/>
              </a:ext>
            </a:extLst>
          </p:cNvPr>
          <p:cNvSpPr>
            <a:spLocks noGrp="1"/>
          </p:cNvSpPr>
          <p:nvPr>
            <p:ph type="dt" sz="half" idx="10"/>
          </p:nvPr>
        </p:nvSpPr>
        <p:spPr/>
        <p:txBody>
          <a:bodyPr/>
          <a:lstStyle/>
          <a:p>
            <a:pPr>
              <a:defRPr/>
            </a:pPr>
            <a:endParaRPr lang="en-US"/>
          </a:p>
        </p:txBody>
      </p:sp>
      <p:sp>
        <p:nvSpPr>
          <p:cNvPr id="4" name="Footer Placeholder 3">
            <a:extLst>
              <a:ext uri="{FF2B5EF4-FFF2-40B4-BE49-F238E27FC236}">
                <a16:creationId xmlns:a16="http://schemas.microsoft.com/office/drawing/2014/main" id="{84CBEA3B-EC02-4E58-8D60-BC5AE378DE04}"/>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9333C476-4B09-4767-8E66-BEEC233093CE}"/>
              </a:ext>
            </a:extLst>
          </p:cNvPr>
          <p:cNvSpPr>
            <a:spLocks noGrp="1"/>
          </p:cNvSpPr>
          <p:nvPr>
            <p:ph type="sldNum" sz="quarter" idx="12"/>
          </p:nvPr>
        </p:nvSpPr>
        <p:spPr/>
        <p:txBody>
          <a:bodyPr/>
          <a:lstStyle/>
          <a:p>
            <a:pPr>
              <a:defRPr/>
            </a:pPr>
            <a:fld id="{678F620B-8934-45A0-BE2C-EF6C76032C45}" type="slidenum">
              <a:rPr lang="en-US" smtClean="0"/>
              <a:pPr>
                <a:defRPr/>
              </a:pPr>
              <a:t>‹#›</a:t>
            </a:fld>
            <a:endParaRPr lang="en-US"/>
          </a:p>
        </p:txBody>
      </p:sp>
    </p:spTree>
    <p:extLst>
      <p:ext uri="{BB962C8B-B14F-4D97-AF65-F5344CB8AC3E}">
        <p14:creationId xmlns:p14="http://schemas.microsoft.com/office/powerpoint/2010/main" val="495809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20AC14-3216-4188-97F8-F4C14C1F463F}"/>
              </a:ext>
            </a:extLst>
          </p:cNvPr>
          <p:cNvSpPr>
            <a:spLocks noGrp="1"/>
          </p:cNvSpPr>
          <p:nvPr>
            <p:ph type="dt" sz="half" idx="10"/>
          </p:nvPr>
        </p:nvSpPr>
        <p:spPr/>
        <p:txBody>
          <a:bodyPr/>
          <a:lstStyle/>
          <a:p>
            <a:pPr>
              <a:defRPr/>
            </a:pPr>
            <a:endParaRPr lang="en-US"/>
          </a:p>
        </p:txBody>
      </p:sp>
      <p:sp>
        <p:nvSpPr>
          <p:cNvPr id="3" name="Footer Placeholder 2">
            <a:extLst>
              <a:ext uri="{FF2B5EF4-FFF2-40B4-BE49-F238E27FC236}">
                <a16:creationId xmlns:a16="http://schemas.microsoft.com/office/drawing/2014/main" id="{F1BB5CBD-7286-4047-AA82-06BFF2A6D403}"/>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38C349A5-FB84-42C7-8B8E-BAFF9F2D25E9}"/>
              </a:ext>
            </a:extLst>
          </p:cNvPr>
          <p:cNvSpPr>
            <a:spLocks noGrp="1"/>
          </p:cNvSpPr>
          <p:nvPr>
            <p:ph type="sldNum" sz="quarter" idx="12"/>
          </p:nvPr>
        </p:nvSpPr>
        <p:spPr/>
        <p:txBody>
          <a:bodyPr/>
          <a:lstStyle/>
          <a:p>
            <a:pPr>
              <a:defRPr/>
            </a:pPr>
            <a:fld id="{A3ECE3F5-A3DD-46D3-8112-19EE7FD1DDFA}" type="slidenum">
              <a:rPr lang="en-US" smtClean="0"/>
              <a:pPr>
                <a:defRPr/>
              </a:pPr>
              <a:t>‹#›</a:t>
            </a:fld>
            <a:endParaRPr lang="en-US"/>
          </a:p>
        </p:txBody>
      </p:sp>
    </p:spTree>
    <p:extLst>
      <p:ext uri="{BB962C8B-B14F-4D97-AF65-F5344CB8AC3E}">
        <p14:creationId xmlns:p14="http://schemas.microsoft.com/office/powerpoint/2010/main" val="1319891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F8580-E665-45BB-882B-07924FF07C7C}"/>
              </a:ext>
            </a:extLst>
          </p:cNvPr>
          <p:cNvSpPr>
            <a:spLocks noGrp="1"/>
          </p:cNvSpPr>
          <p:nvPr>
            <p:ph type="title"/>
          </p:nvPr>
        </p:nvSpPr>
        <p:spPr>
          <a:xfrm>
            <a:off x="2267429" y="2194560"/>
            <a:ext cx="10617040" cy="7680960"/>
          </a:xfrm>
        </p:spPr>
        <p:txBody>
          <a:bodyPr anchor="b"/>
          <a:lstStyle>
            <a:lvl1pPr>
              <a:defRPr sz="8640"/>
            </a:lvl1pPr>
          </a:lstStyle>
          <a:p>
            <a:r>
              <a:rPr lang="en-US"/>
              <a:t>Click to edit Master title style</a:t>
            </a:r>
          </a:p>
        </p:txBody>
      </p:sp>
      <p:sp>
        <p:nvSpPr>
          <p:cNvPr id="3" name="Content Placeholder 2">
            <a:extLst>
              <a:ext uri="{FF2B5EF4-FFF2-40B4-BE49-F238E27FC236}">
                <a16:creationId xmlns:a16="http://schemas.microsoft.com/office/drawing/2014/main" id="{B381A6F7-30C6-4361-9C34-5750A26D8166}"/>
              </a:ext>
            </a:extLst>
          </p:cNvPr>
          <p:cNvSpPr>
            <a:spLocks noGrp="1"/>
          </p:cNvSpPr>
          <p:nvPr>
            <p:ph idx="1"/>
          </p:nvPr>
        </p:nvSpPr>
        <p:spPr>
          <a:xfrm>
            <a:off x="13994608" y="4739642"/>
            <a:ext cx="16664940" cy="23393400"/>
          </a:xfrm>
        </p:spPr>
        <p:txBody>
          <a:bodyPr/>
          <a:lstStyle>
            <a:lvl1pPr>
              <a:defRPr sz="8640"/>
            </a:lvl1pPr>
            <a:lvl2pPr>
              <a:defRPr sz="7560"/>
            </a:lvl2pPr>
            <a:lvl3pPr>
              <a:defRPr sz="6480"/>
            </a:lvl3pPr>
            <a:lvl4pPr>
              <a:defRPr sz="5400"/>
            </a:lvl4pPr>
            <a:lvl5pPr>
              <a:defRPr sz="5400"/>
            </a:lvl5pPr>
            <a:lvl6pPr>
              <a:defRPr sz="5400"/>
            </a:lvl6pPr>
            <a:lvl7pPr>
              <a:defRPr sz="5400"/>
            </a:lvl7pPr>
            <a:lvl8pPr>
              <a:defRPr sz="5400"/>
            </a:lvl8pPr>
            <a:lvl9pPr>
              <a:defRPr sz="5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241954-9015-4D66-8B25-88C1DB27D04D}"/>
              </a:ext>
            </a:extLst>
          </p:cNvPr>
          <p:cNvSpPr>
            <a:spLocks noGrp="1"/>
          </p:cNvSpPr>
          <p:nvPr>
            <p:ph type="body" sz="half" idx="2"/>
          </p:nvPr>
        </p:nvSpPr>
        <p:spPr>
          <a:xfrm>
            <a:off x="2267429" y="9875520"/>
            <a:ext cx="10617040" cy="18295622"/>
          </a:xfrm>
        </p:spPr>
        <p:txBody>
          <a:bodyPr/>
          <a:lstStyle>
            <a:lvl1pPr marL="0" indent="0">
              <a:buNone/>
              <a:defRPr sz="4320"/>
            </a:lvl1pPr>
            <a:lvl2pPr marL="1234440" indent="0">
              <a:buNone/>
              <a:defRPr sz="3780"/>
            </a:lvl2pPr>
            <a:lvl3pPr marL="2468880" indent="0">
              <a:buNone/>
              <a:defRPr sz="3240"/>
            </a:lvl3pPr>
            <a:lvl4pPr marL="3703320" indent="0">
              <a:buNone/>
              <a:defRPr sz="2700"/>
            </a:lvl4pPr>
            <a:lvl5pPr marL="4937760" indent="0">
              <a:buNone/>
              <a:defRPr sz="2700"/>
            </a:lvl5pPr>
            <a:lvl6pPr marL="6172200" indent="0">
              <a:buNone/>
              <a:defRPr sz="2700"/>
            </a:lvl6pPr>
            <a:lvl7pPr marL="7406640" indent="0">
              <a:buNone/>
              <a:defRPr sz="2700"/>
            </a:lvl7pPr>
            <a:lvl8pPr marL="8641080" indent="0">
              <a:buNone/>
              <a:defRPr sz="2700"/>
            </a:lvl8pPr>
            <a:lvl9pPr marL="9875520" indent="0">
              <a:buNone/>
              <a:defRPr sz="2700"/>
            </a:lvl9pPr>
          </a:lstStyle>
          <a:p>
            <a:pPr lvl="0"/>
            <a:r>
              <a:rPr lang="en-US"/>
              <a:t>Click to edit Master text styles</a:t>
            </a:r>
          </a:p>
        </p:txBody>
      </p:sp>
      <p:sp>
        <p:nvSpPr>
          <p:cNvPr id="5" name="Date Placeholder 4">
            <a:extLst>
              <a:ext uri="{FF2B5EF4-FFF2-40B4-BE49-F238E27FC236}">
                <a16:creationId xmlns:a16="http://schemas.microsoft.com/office/drawing/2014/main" id="{0E82C223-D779-4534-B63F-1518D14F8391}"/>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3924AF4C-BBCE-428A-81F1-603AFEB2C70F}"/>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EE2BB97D-57EA-4E31-8703-22AD837F2736}"/>
              </a:ext>
            </a:extLst>
          </p:cNvPr>
          <p:cNvSpPr>
            <a:spLocks noGrp="1"/>
          </p:cNvSpPr>
          <p:nvPr>
            <p:ph type="sldNum" sz="quarter" idx="12"/>
          </p:nvPr>
        </p:nvSpPr>
        <p:spPr/>
        <p:txBody>
          <a:bodyPr/>
          <a:lstStyle/>
          <a:p>
            <a:pPr>
              <a:defRPr/>
            </a:pPr>
            <a:fld id="{96691E56-DA67-4BF5-BA67-706F30B37046}" type="slidenum">
              <a:rPr lang="en-US" smtClean="0"/>
              <a:pPr>
                <a:defRPr/>
              </a:pPr>
              <a:t>‹#›</a:t>
            </a:fld>
            <a:endParaRPr lang="en-US"/>
          </a:p>
        </p:txBody>
      </p:sp>
    </p:spTree>
    <p:extLst>
      <p:ext uri="{BB962C8B-B14F-4D97-AF65-F5344CB8AC3E}">
        <p14:creationId xmlns:p14="http://schemas.microsoft.com/office/powerpoint/2010/main" val="274879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8DEFC-93C9-4691-B688-90625C8D9BB9}"/>
              </a:ext>
            </a:extLst>
          </p:cNvPr>
          <p:cNvSpPr>
            <a:spLocks noGrp="1"/>
          </p:cNvSpPr>
          <p:nvPr>
            <p:ph type="title"/>
          </p:nvPr>
        </p:nvSpPr>
        <p:spPr>
          <a:xfrm>
            <a:off x="2267429" y="2194560"/>
            <a:ext cx="10617040" cy="7680960"/>
          </a:xfrm>
        </p:spPr>
        <p:txBody>
          <a:bodyPr anchor="b"/>
          <a:lstStyle>
            <a:lvl1pPr>
              <a:defRPr sz="8640"/>
            </a:lvl1pPr>
          </a:lstStyle>
          <a:p>
            <a:r>
              <a:rPr lang="en-US"/>
              <a:t>Click to edit Master title style</a:t>
            </a:r>
          </a:p>
        </p:txBody>
      </p:sp>
      <p:sp>
        <p:nvSpPr>
          <p:cNvPr id="3" name="Picture Placeholder 2">
            <a:extLst>
              <a:ext uri="{FF2B5EF4-FFF2-40B4-BE49-F238E27FC236}">
                <a16:creationId xmlns:a16="http://schemas.microsoft.com/office/drawing/2014/main" id="{DE336F41-1B4E-414C-90E2-FE3F7E596BA3}"/>
              </a:ext>
            </a:extLst>
          </p:cNvPr>
          <p:cNvSpPr>
            <a:spLocks noGrp="1"/>
          </p:cNvSpPr>
          <p:nvPr>
            <p:ph type="pic" idx="1"/>
          </p:nvPr>
        </p:nvSpPr>
        <p:spPr>
          <a:xfrm>
            <a:off x="13994608" y="4739642"/>
            <a:ext cx="16664940" cy="23393400"/>
          </a:xfrm>
        </p:spPr>
        <p:txBody>
          <a:bodyPr/>
          <a:lstStyle>
            <a:lvl1pPr marL="0" indent="0">
              <a:buNone/>
              <a:defRPr sz="8640"/>
            </a:lvl1pPr>
            <a:lvl2pPr marL="1234440" indent="0">
              <a:buNone/>
              <a:defRPr sz="7560"/>
            </a:lvl2pPr>
            <a:lvl3pPr marL="2468880" indent="0">
              <a:buNone/>
              <a:defRPr sz="6480"/>
            </a:lvl3pPr>
            <a:lvl4pPr marL="3703320" indent="0">
              <a:buNone/>
              <a:defRPr sz="5400"/>
            </a:lvl4pPr>
            <a:lvl5pPr marL="4937760" indent="0">
              <a:buNone/>
              <a:defRPr sz="5400"/>
            </a:lvl5pPr>
            <a:lvl6pPr marL="6172200" indent="0">
              <a:buNone/>
              <a:defRPr sz="5400"/>
            </a:lvl6pPr>
            <a:lvl7pPr marL="7406640" indent="0">
              <a:buNone/>
              <a:defRPr sz="5400"/>
            </a:lvl7pPr>
            <a:lvl8pPr marL="8641080" indent="0">
              <a:buNone/>
              <a:defRPr sz="5400"/>
            </a:lvl8pPr>
            <a:lvl9pPr marL="9875520" indent="0">
              <a:buNone/>
              <a:defRPr sz="5400"/>
            </a:lvl9pPr>
          </a:lstStyle>
          <a:p>
            <a:endParaRPr lang="en-US"/>
          </a:p>
        </p:txBody>
      </p:sp>
      <p:sp>
        <p:nvSpPr>
          <p:cNvPr id="4" name="Text Placeholder 3">
            <a:extLst>
              <a:ext uri="{FF2B5EF4-FFF2-40B4-BE49-F238E27FC236}">
                <a16:creationId xmlns:a16="http://schemas.microsoft.com/office/drawing/2014/main" id="{08978FF9-DE02-4079-BC07-07B8D03E09CA}"/>
              </a:ext>
            </a:extLst>
          </p:cNvPr>
          <p:cNvSpPr>
            <a:spLocks noGrp="1"/>
          </p:cNvSpPr>
          <p:nvPr>
            <p:ph type="body" sz="half" idx="2"/>
          </p:nvPr>
        </p:nvSpPr>
        <p:spPr>
          <a:xfrm>
            <a:off x="2267429" y="9875520"/>
            <a:ext cx="10617040" cy="18295622"/>
          </a:xfrm>
        </p:spPr>
        <p:txBody>
          <a:bodyPr/>
          <a:lstStyle>
            <a:lvl1pPr marL="0" indent="0">
              <a:buNone/>
              <a:defRPr sz="4320"/>
            </a:lvl1pPr>
            <a:lvl2pPr marL="1234440" indent="0">
              <a:buNone/>
              <a:defRPr sz="3780"/>
            </a:lvl2pPr>
            <a:lvl3pPr marL="2468880" indent="0">
              <a:buNone/>
              <a:defRPr sz="3240"/>
            </a:lvl3pPr>
            <a:lvl4pPr marL="3703320" indent="0">
              <a:buNone/>
              <a:defRPr sz="2700"/>
            </a:lvl4pPr>
            <a:lvl5pPr marL="4937760" indent="0">
              <a:buNone/>
              <a:defRPr sz="2700"/>
            </a:lvl5pPr>
            <a:lvl6pPr marL="6172200" indent="0">
              <a:buNone/>
              <a:defRPr sz="2700"/>
            </a:lvl6pPr>
            <a:lvl7pPr marL="7406640" indent="0">
              <a:buNone/>
              <a:defRPr sz="2700"/>
            </a:lvl7pPr>
            <a:lvl8pPr marL="8641080" indent="0">
              <a:buNone/>
              <a:defRPr sz="2700"/>
            </a:lvl8pPr>
            <a:lvl9pPr marL="9875520" indent="0">
              <a:buNone/>
              <a:defRPr sz="2700"/>
            </a:lvl9pPr>
          </a:lstStyle>
          <a:p>
            <a:pPr lvl="0"/>
            <a:r>
              <a:rPr lang="en-US"/>
              <a:t>Click to edit Master text styles</a:t>
            </a:r>
          </a:p>
        </p:txBody>
      </p:sp>
      <p:sp>
        <p:nvSpPr>
          <p:cNvPr id="5" name="Date Placeholder 4">
            <a:extLst>
              <a:ext uri="{FF2B5EF4-FFF2-40B4-BE49-F238E27FC236}">
                <a16:creationId xmlns:a16="http://schemas.microsoft.com/office/drawing/2014/main" id="{89F39370-DC64-4722-9CAE-01599F7E9E65}"/>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9707869E-1DE9-449F-9A32-18C6FFA87CAA}"/>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7524635B-2D4F-43D9-A804-3C3F774C2EA4}"/>
              </a:ext>
            </a:extLst>
          </p:cNvPr>
          <p:cNvSpPr>
            <a:spLocks noGrp="1"/>
          </p:cNvSpPr>
          <p:nvPr>
            <p:ph type="sldNum" sz="quarter" idx="12"/>
          </p:nvPr>
        </p:nvSpPr>
        <p:spPr/>
        <p:txBody>
          <a:bodyPr/>
          <a:lstStyle/>
          <a:p>
            <a:pPr>
              <a:defRPr/>
            </a:pPr>
            <a:fld id="{469A0CB4-D18D-4AEF-B324-9EDF067D136D}" type="slidenum">
              <a:rPr lang="en-US" smtClean="0"/>
              <a:pPr>
                <a:defRPr/>
              </a:pPr>
              <a:t>‹#›</a:t>
            </a:fld>
            <a:endParaRPr lang="en-US"/>
          </a:p>
        </p:txBody>
      </p:sp>
    </p:spTree>
    <p:extLst>
      <p:ext uri="{BB962C8B-B14F-4D97-AF65-F5344CB8AC3E}">
        <p14:creationId xmlns:p14="http://schemas.microsoft.com/office/powerpoint/2010/main" val="610000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D1C59F-2ECD-4717-81EF-1B3D95B45592}"/>
              </a:ext>
            </a:extLst>
          </p:cNvPr>
          <p:cNvSpPr>
            <a:spLocks noGrp="1"/>
          </p:cNvSpPr>
          <p:nvPr>
            <p:ph type="title"/>
          </p:nvPr>
        </p:nvSpPr>
        <p:spPr>
          <a:xfrm>
            <a:off x="2263140" y="1752603"/>
            <a:ext cx="2839212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2029DA1-414A-48CE-BF32-3DED134FF631}"/>
              </a:ext>
            </a:extLst>
          </p:cNvPr>
          <p:cNvSpPr>
            <a:spLocks noGrp="1"/>
          </p:cNvSpPr>
          <p:nvPr>
            <p:ph type="body" idx="1"/>
          </p:nvPr>
        </p:nvSpPr>
        <p:spPr>
          <a:xfrm>
            <a:off x="2263140" y="8763000"/>
            <a:ext cx="2839212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924D59-7B03-43A3-8100-9AFFBB3E1A96}"/>
              </a:ext>
            </a:extLst>
          </p:cNvPr>
          <p:cNvSpPr>
            <a:spLocks noGrp="1"/>
          </p:cNvSpPr>
          <p:nvPr>
            <p:ph type="dt" sz="half" idx="2"/>
          </p:nvPr>
        </p:nvSpPr>
        <p:spPr>
          <a:xfrm>
            <a:off x="2263140" y="30510482"/>
            <a:ext cx="7406640" cy="1752600"/>
          </a:xfrm>
          <a:prstGeom prst="rect">
            <a:avLst/>
          </a:prstGeom>
        </p:spPr>
        <p:txBody>
          <a:bodyPr vert="horz" lIns="91440" tIns="45720" rIns="91440" bIns="45720" rtlCol="0" anchor="ctr"/>
          <a:lstStyle>
            <a:lvl1pPr algn="l">
              <a:defRPr sz="3240">
                <a:solidFill>
                  <a:schemeClr val="tx1">
                    <a:tint val="75000"/>
                  </a:schemeClr>
                </a:solidFill>
              </a:defRPr>
            </a:lvl1pPr>
          </a:lstStyle>
          <a:p>
            <a:pPr>
              <a:defRPr/>
            </a:pPr>
            <a:endParaRPr lang="en-US"/>
          </a:p>
        </p:txBody>
      </p:sp>
      <p:sp>
        <p:nvSpPr>
          <p:cNvPr id="5" name="Footer Placeholder 4">
            <a:extLst>
              <a:ext uri="{FF2B5EF4-FFF2-40B4-BE49-F238E27FC236}">
                <a16:creationId xmlns:a16="http://schemas.microsoft.com/office/drawing/2014/main" id="{9FA22720-8F7B-429F-83CA-564EE60281E0}"/>
              </a:ext>
            </a:extLst>
          </p:cNvPr>
          <p:cNvSpPr>
            <a:spLocks noGrp="1"/>
          </p:cNvSpPr>
          <p:nvPr>
            <p:ph type="ftr" sz="quarter" idx="3"/>
          </p:nvPr>
        </p:nvSpPr>
        <p:spPr>
          <a:xfrm>
            <a:off x="10904220" y="30510482"/>
            <a:ext cx="11109960" cy="1752600"/>
          </a:xfrm>
          <a:prstGeom prst="rect">
            <a:avLst/>
          </a:prstGeom>
        </p:spPr>
        <p:txBody>
          <a:bodyPr vert="horz" lIns="91440" tIns="45720" rIns="91440" bIns="45720" rtlCol="0" anchor="ctr"/>
          <a:lstStyle>
            <a:lvl1pPr algn="ctr">
              <a:defRPr sz="3240">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F27AB6F0-013C-46F6-B9D0-07BD9EA979B5}"/>
              </a:ext>
            </a:extLst>
          </p:cNvPr>
          <p:cNvSpPr>
            <a:spLocks noGrp="1"/>
          </p:cNvSpPr>
          <p:nvPr>
            <p:ph type="sldNum" sz="quarter" idx="4"/>
          </p:nvPr>
        </p:nvSpPr>
        <p:spPr>
          <a:xfrm>
            <a:off x="23248620" y="30510482"/>
            <a:ext cx="7406640" cy="1752600"/>
          </a:xfrm>
          <a:prstGeom prst="rect">
            <a:avLst/>
          </a:prstGeom>
        </p:spPr>
        <p:txBody>
          <a:bodyPr vert="horz" lIns="91440" tIns="45720" rIns="91440" bIns="45720" rtlCol="0" anchor="ctr"/>
          <a:lstStyle>
            <a:lvl1pPr algn="r">
              <a:defRPr sz="3240">
                <a:solidFill>
                  <a:schemeClr val="tx1">
                    <a:tint val="75000"/>
                  </a:schemeClr>
                </a:solidFill>
              </a:defRPr>
            </a:lvl1pPr>
          </a:lstStyle>
          <a:p>
            <a:pPr>
              <a:defRPr/>
            </a:pPr>
            <a:fld id="{469A0CB4-D18D-4AEF-B324-9EDF067D136D}" type="slidenum">
              <a:rPr lang="en-US" smtClean="0"/>
              <a:pPr>
                <a:defRPr/>
              </a:pPr>
              <a:t>‹#›</a:t>
            </a:fld>
            <a:endParaRPr lang="en-US"/>
          </a:p>
        </p:txBody>
      </p:sp>
    </p:spTree>
    <p:extLst>
      <p:ext uri="{BB962C8B-B14F-4D97-AF65-F5344CB8AC3E}">
        <p14:creationId xmlns:p14="http://schemas.microsoft.com/office/powerpoint/2010/main" val="68081470"/>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txStyles>
    <p:titleStyle>
      <a:lvl1pPr algn="l" defTabSz="2468880" rtl="0" eaLnBrk="1" latinLnBrk="0" hangingPunct="1">
        <a:lnSpc>
          <a:spcPct val="90000"/>
        </a:lnSpc>
        <a:spcBef>
          <a:spcPct val="0"/>
        </a:spcBef>
        <a:buNone/>
        <a:defRPr sz="11880" kern="1200">
          <a:solidFill>
            <a:schemeClr val="tx1"/>
          </a:solidFill>
          <a:latin typeface="+mj-lt"/>
          <a:ea typeface="+mj-ea"/>
          <a:cs typeface="+mj-cs"/>
        </a:defRPr>
      </a:lvl1pPr>
    </p:titleStyle>
    <p:bodyStyle>
      <a:lvl1pPr marL="617220" indent="-617220" algn="l" defTabSz="2468880" rtl="0" eaLnBrk="1" latinLnBrk="0" hangingPunct="1">
        <a:lnSpc>
          <a:spcPct val="90000"/>
        </a:lnSpc>
        <a:spcBef>
          <a:spcPts val="2700"/>
        </a:spcBef>
        <a:buFont typeface="Arial" panose="020B0604020202020204" pitchFamily="34" charset="0"/>
        <a:buChar char="•"/>
        <a:defRPr sz="7560" kern="1200">
          <a:solidFill>
            <a:schemeClr val="tx1"/>
          </a:solidFill>
          <a:latin typeface="+mn-lt"/>
          <a:ea typeface="+mn-ea"/>
          <a:cs typeface="+mn-cs"/>
        </a:defRPr>
      </a:lvl1pPr>
      <a:lvl2pPr marL="1851660" indent="-617220" algn="l" defTabSz="2468880" rtl="0" eaLnBrk="1" latinLnBrk="0" hangingPunct="1">
        <a:lnSpc>
          <a:spcPct val="90000"/>
        </a:lnSpc>
        <a:spcBef>
          <a:spcPts val="1350"/>
        </a:spcBef>
        <a:buFont typeface="Arial" panose="020B0604020202020204" pitchFamily="34" charset="0"/>
        <a:buChar char="•"/>
        <a:defRPr sz="6480" kern="1200">
          <a:solidFill>
            <a:schemeClr val="tx1"/>
          </a:solidFill>
          <a:latin typeface="+mn-lt"/>
          <a:ea typeface="+mn-ea"/>
          <a:cs typeface="+mn-cs"/>
        </a:defRPr>
      </a:lvl2pPr>
      <a:lvl3pPr marL="3086100" indent="-617220" algn="l" defTabSz="2468880" rtl="0" eaLnBrk="1" latinLnBrk="0" hangingPunct="1">
        <a:lnSpc>
          <a:spcPct val="90000"/>
        </a:lnSpc>
        <a:spcBef>
          <a:spcPts val="1350"/>
        </a:spcBef>
        <a:buFont typeface="Arial" panose="020B0604020202020204" pitchFamily="34" charset="0"/>
        <a:buChar char="•"/>
        <a:defRPr sz="5400" kern="1200">
          <a:solidFill>
            <a:schemeClr val="tx1"/>
          </a:solidFill>
          <a:latin typeface="+mn-lt"/>
          <a:ea typeface="+mn-ea"/>
          <a:cs typeface="+mn-cs"/>
        </a:defRPr>
      </a:lvl3pPr>
      <a:lvl4pPr marL="432054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4pPr>
      <a:lvl5pPr marL="555498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5pPr>
      <a:lvl6pPr marL="678942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6pPr>
      <a:lvl7pPr marL="802386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7pPr>
      <a:lvl8pPr marL="925830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8pPr>
      <a:lvl9pPr marL="1049274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9pPr>
    </p:bodyStyle>
    <p:otherStyle>
      <a:defPPr>
        <a:defRPr lang="en-US"/>
      </a:defPPr>
      <a:lvl1pPr marL="0" algn="l" defTabSz="2468880" rtl="0" eaLnBrk="1" latinLnBrk="0" hangingPunct="1">
        <a:defRPr sz="4860" kern="1200">
          <a:solidFill>
            <a:schemeClr val="tx1"/>
          </a:solidFill>
          <a:latin typeface="+mn-lt"/>
          <a:ea typeface="+mn-ea"/>
          <a:cs typeface="+mn-cs"/>
        </a:defRPr>
      </a:lvl1pPr>
      <a:lvl2pPr marL="1234440" algn="l" defTabSz="2468880" rtl="0" eaLnBrk="1" latinLnBrk="0" hangingPunct="1">
        <a:defRPr sz="4860" kern="1200">
          <a:solidFill>
            <a:schemeClr val="tx1"/>
          </a:solidFill>
          <a:latin typeface="+mn-lt"/>
          <a:ea typeface="+mn-ea"/>
          <a:cs typeface="+mn-cs"/>
        </a:defRPr>
      </a:lvl2pPr>
      <a:lvl3pPr marL="2468880" algn="l" defTabSz="2468880" rtl="0" eaLnBrk="1" latinLnBrk="0" hangingPunct="1">
        <a:defRPr sz="4860" kern="1200">
          <a:solidFill>
            <a:schemeClr val="tx1"/>
          </a:solidFill>
          <a:latin typeface="+mn-lt"/>
          <a:ea typeface="+mn-ea"/>
          <a:cs typeface="+mn-cs"/>
        </a:defRPr>
      </a:lvl3pPr>
      <a:lvl4pPr marL="3703320" algn="l" defTabSz="2468880" rtl="0" eaLnBrk="1" latinLnBrk="0" hangingPunct="1">
        <a:defRPr sz="4860" kern="1200">
          <a:solidFill>
            <a:schemeClr val="tx1"/>
          </a:solidFill>
          <a:latin typeface="+mn-lt"/>
          <a:ea typeface="+mn-ea"/>
          <a:cs typeface="+mn-cs"/>
        </a:defRPr>
      </a:lvl4pPr>
      <a:lvl5pPr marL="4937760" algn="l" defTabSz="2468880" rtl="0" eaLnBrk="1" latinLnBrk="0" hangingPunct="1">
        <a:defRPr sz="4860" kern="1200">
          <a:solidFill>
            <a:schemeClr val="tx1"/>
          </a:solidFill>
          <a:latin typeface="+mn-lt"/>
          <a:ea typeface="+mn-ea"/>
          <a:cs typeface="+mn-cs"/>
        </a:defRPr>
      </a:lvl5pPr>
      <a:lvl6pPr marL="6172200" algn="l" defTabSz="2468880" rtl="0" eaLnBrk="1" latinLnBrk="0" hangingPunct="1">
        <a:defRPr sz="4860" kern="1200">
          <a:solidFill>
            <a:schemeClr val="tx1"/>
          </a:solidFill>
          <a:latin typeface="+mn-lt"/>
          <a:ea typeface="+mn-ea"/>
          <a:cs typeface="+mn-cs"/>
        </a:defRPr>
      </a:lvl6pPr>
      <a:lvl7pPr marL="7406640" algn="l" defTabSz="2468880" rtl="0" eaLnBrk="1" latinLnBrk="0" hangingPunct="1">
        <a:defRPr sz="4860" kern="1200">
          <a:solidFill>
            <a:schemeClr val="tx1"/>
          </a:solidFill>
          <a:latin typeface="+mn-lt"/>
          <a:ea typeface="+mn-ea"/>
          <a:cs typeface="+mn-cs"/>
        </a:defRPr>
      </a:lvl7pPr>
      <a:lvl8pPr marL="8641080" algn="l" defTabSz="2468880" rtl="0" eaLnBrk="1" latinLnBrk="0" hangingPunct="1">
        <a:defRPr sz="4860" kern="1200">
          <a:solidFill>
            <a:schemeClr val="tx1"/>
          </a:solidFill>
          <a:latin typeface="+mn-lt"/>
          <a:ea typeface="+mn-ea"/>
          <a:cs typeface="+mn-cs"/>
        </a:defRPr>
      </a:lvl8pPr>
      <a:lvl9pPr marL="9875520" algn="l" defTabSz="2468880" rtl="0" eaLnBrk="1" latinLnBrk="0" hangingPunct="1">
        <a:defRPr sz="48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77935E6E-230A-4839-912D-342038B4C925}"/>
              </a:ext>
            </a:extLst>
          </p:cNvPr>
          <p:cNvSpPr/>
          <p:nvPr/>
        </p:nvSpPr>
        <p:spPr>
          <a:xfrm>
            <a:off x="0" y="609600"/>
            <a:ext cx="457200" cy="32308800"/>
          </a:xfrm>
          <a:prstGeom prst="rect">
            <a:avLst/>
          </a:prstGeom>
          <a:solidFill>
            <a:srgbClr val="0084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itle 11">
            <a:extLst>
              <a:ext uri="{FF2B5EF4-FFF2-40B4-BE49-F238E27FC236}">
                <a16:creationId xmlns:a16="http://schemas.microsoft.com/office/drawing/2014/main" id="{8785E597-B0C8-4CA8-9A56-A0F3996D088D}"/>
              </a:ext>
            </a:extLst>
          </p:cNvPr>
          <p:cNvSpPr txBox="1"/>
          <p:nvPr/>
        </p:nvSpPr>
        <p:spPr>
          <a:xfrm>
            <a:off x="2743200" y="2354112"/>
            <a:ext cx="27432000" cy="2060201"/>
          </a:xfrm>
          <a:prstGeom prst="rect">
            <a:avLst/>
          </a:prstGeom>
        </p:spPr>
        <p:txBody>
          <a:bodyPr lIns="96012" tIns="48006" rIns="96012" bIns="48006"/>
          <a:lstStyle>
            <a:defPPr>
              <a:defRPr kern="1200" smtId="4294967295"/>
            </a:defPPr>
            <a:lvl1pPr algn="ctr" defTabSz="4389028" rtl="0" eaLnBrk="1" latinLnBrk="0" hangingPunct="1">
              <a:spcBef>
                <a:spcPct val="0"/>
              </a:spcBef>
              <a:buNone/>
              <a:defRPr sz="13400" kern="1200">
                <a:solidFill>
                  <a:schemeClr val="tx1"/>
                </a:solidFill>
                <a:latin typeface="+mj-lt"/>
                <a:ea typeface="+mj-ea"/>
                <a:cs typeface="+mj-cs"/>
              </a:defRPr>
            </a:lvl1pPr>
          </a:lstStyle>
          <a:p>
            <a:r>
              <a:rPr lang="en-US" sz="6600" b="0" i="0" dirty="0">
                <a:solidFill>
                  <a:srgbClr val="0084BD"/>
                </a:solidFill>
                <a:effectLst/>
              </a:rPr>
              <a:t>Arabic Dialect Classification Research</a:t>
            </a:r>
            <a:endParaRPr lang="en-US" sz="6600" dirty="0">
              <a:solidFill>
                <a:srgbClr val="0084BD"/>
              </a:solidFill>
            </a:endParaRPr>
          </a:p>
        </p:txBody>
      </p:sp>
      <p:sp>
        <p:nvSpPr>
          <p:cNvPr id="42" name="Text Placeholder 16">
            <a:extLst>
              <a:ext uri="{FF2B5EF4-FFF2-40B4-BE49-F238E27FC236}">
                <a16:creationId xmlns:a16="http://schemas.microsoft.com/office/drawing/2014/main" id="{EBC3B70E-A392-4069-A147-C1FCF37051AF}"/>
              </a:ext>
            </a:extLst>
          </p:cNvPr>
          <p:cNvSpPr txBox="1"/>
          <p:nvPr/>
        </p:nvSpPr>
        <p:spPr>
          <a:xfrm>
            <a:off x="2743200" y="3322243"/>
            <a:ext cx="27432000" cy="1722010"/>
          </a:xfrm>
          <a:prstGeom prst="rect">
            <a:avLst/>
          </a:prstGeom>
        </p:spPr>
        <p:txBody>
          <a:bodyPr lIns="96012" tIns="48006" rIns="96012" bIns="48006">
            <a:spAutoFit/>
          </a:bodyPr>
          <a:lstStyle>
            <a:defPPr>
              <a:defRPr kern="1200" smtId="4294967295"/>
            </a:defPPr>
            <a:lvl1pPr marL="0" indent="0" algn="l" defTabSz="4389028" rtl="0" eaLnBrk="1" latinLnBrk="0" hangingPunct="1">
              <a:spcBef>
                <a:spcPct val="20000"/>
              </a:spcBef>
              <a:buFont typeface="Arial" pitchFamily="34" charset="0"/>
              <a:buNone/>
              <a:defRPr sz="13400" kern="1200" baseline="0">
                <a:solidFill>
                  <a:schemeClr val="tx1"/>
                </a:solidFill>
                <a:latin typeface="+mn-lt"/>
                <a:ea typeface="+mn-ea"/>
                <a:cs typeface="+mn-cs"/>
              </a:defRPr>
            </a:lvl1pPr>
            <a:lvl2pPr marL="3566086" indent="-1371572" algn="l" defTabSz="4389028"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6286" indent="-1097257" algn="l" defTabSz="4389028"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80800"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4pPr>
            <a:lvl5pPr marL="9875314"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5pPr>
            <a:lvl6pPr marL="12069828"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6pPr>
            <a:lvl7pPr marL="14264342"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7pPr>
            <a:lvl8pPr marL="16458857"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8pPr>
            <a:lvl9pPr marL="18653371"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9pPr>
          </a:lstStyle>
          <a:p>
            <a:pPr algn="ctr"/>
            <a:r>
              <a:rPr lang="en-US" sz="4800" dirty="0">
                <a:solidFill>
                  <a:srgbClr val="0084BD"/>
                </a:solidFill>
                <a:latin typeface="+mj-lt"/>
              </a:rPr>
              <a:t>Abdulrahman Alshawi,</a:t>
            </a:r>
            <a:r>
              <a:rPr lang="en-US" sz="4800" b="0" i="0" u="none" strike="noStrike" baseline="0" dirty="0">
                <a:solidFill>
                  <a:srgbClr val="0084BD"/>
                </a:solidFill>
                <a:latin typeface="+mj-lt"/>
              </a:rPr>
              <a:t> </a:t>
            </a:r>
            <a:r>
              <a:rPr lang="en-US" sz="4800" i="0" u="none" strike="noStrike" baseline="0" dirty="0">
                <a:solidFill>
                  <a:srgbClr val="0084BD"/>
                </a:solidFill>
                <a:latin typeface="+mj-lt"/>
              </a:rPr>
              <a:t>Mohand Alrasheed, </a:t>
            </a:r>
            <a:r>
              <a:rPr lang="en-US" sz="4800" b="0" i="0" u="none" strike="noStrike" baseline="0" dirty="0">
                <a:solidFill>
                  <a:srgbClr val="0084BD"/>
                </a:solidFill>
                <a:latin typeface="+mj-lt"/>
              </a:rPr>
              <a:t>Khalid Albader, Abdullah Alsuwailem, Musaad Alqubayl</a:t>
            </a:r>
            <a:endParaRPr lang="en-US" sz="4800" dirty="0">
              <a:solidFill>
                <a:srgbClr val="0084BD"/>
              </a:solidFill>
              <a:latin typeface="+mj-lt"/>
            </a:endParaRPr>
          </a:p>
          <a:p>
            <a:pPr algn="ctr"/>
            <a:r>
              <a:rPr lang="en-US" sz="4800" b="0" i="0" u="none" strike="noStrike" baseline="0" dirty="0">
                <a:solidFill>
                  <a:srgbClr val="0084BD"/>
                </a:solidFill>
                <a:latin typeface="+mj-lt"/>
              </a:rPr>
              <a:t>Supervised by: Dr. Nasser Alsadhan</a:t>
            </a:r>
            <a:endParaRPr lang="en-US" sz="4800" dirty="0">
              <a:solidFill>
                <a:srgbClr val="0084BD"/>
              </a:solidFill>
              <a:latin typeface="+mj-lt"/>
            </a:endParaRPr>
          </a:p>
        </p:txBody>
      </p:sp>
      <p:sp>
        <p:nvSpPr>
          <p:cNvPr id="53" name="TextBox 52">
            <a:extLst>
              <a:ext uri="{FF2B5EF4-FFF2-40B4-BE49-F238E27FC236}">
                <a16:creationId xmlns:a16="http://schemas.microsoft.com/office/drawing/2014/main" id="{B9BDD4D7-12C6-4DBA-AD93-2C88BC17BC8B}"/>
              </a:ext>
            </a:extLst>
          </p:cNvPr>
          <p:cNvSpPr txBox="1"/>
          <p:nvPr/>
        </p:nvSpPr>
        <p:spPr>
          <a:xfrm>
            <a:off x="1026500" y="6365323"/>
            <a:ext cx="9508881" cy="5478423"/>
          </a:xfrm>
          <a:prstGeom prst="rect">
            <a:avLst/>
          </a:prstGeom>
          <a:noFill/>
        </p:spPr>
        <p:txBody>
          <a:bodyPr wrap="square" rtlCol="0">
            <a:spAutoFit/>
          </a:bodyPr>
          <a:lstStyle>
            <a:defPPr>
              <a:defRPr kern="1200" smtId="4294967295"/>
            </a:defPPr>
          </a:lstStyle>
          <a:p>
            <a:pPr algn="just"/>
            <a:r>
              <a:rPr lang="en-US" sz="3400" dirty="0">
                <a:solidFill>
                  <a:schemeClr val="tx1">
                    <a:lumMod val="75000"/>
                    <a:lumOff val="25000"/>
                  </a:schemeClr>
                </a:solidFill>
                <a:latin typeface="Montserrat Light" panose="00000400000000000000" pitchFamily="2" charset="0"/>
                <a:ea typeface="Open Sans" panose="020B0606030504020204" pitchFamily="34" charset="0"/>
                <a:cs typeface="Open Sans" panose="020B0606030504020204" pitchFamily="34" charset="0"/>
              </a:rPr>
              <a:t>The Arabic language is one of the oldest languages widely used today, and as a result of that, many Arabic speaking regions have formed dialects exclusive to their own, for example, many countries surrounding the Arabic Gulf have formed a dialect different to countries in the Levantine region. We intend on identifying and systematically determining the dialect of a piece of text.</a:t>
            </a:r>
          </a:p>
        </p:txBody>
      </p:sp>
      <p:sp>
        <p:nvSpPr>
          <p:cNvPr id="54" name="TextBox 53">
            <a:extLst>
              <a:ext uri="{FF2B5EF4-FFF2-40B4-BE49-F238E27FC236}">
                <a16:creationId xmlns:a16="http://schemas.microsoft.com/office/drawing/2014/main" id="{E4864E4E-50A2-403F-84B8-E4F7E820612B}"/>
              </a:ext>
            </a:extLst>
          </p:cNvPr>
          <p:cNvSpPr txBox="1"/>
          <p:nvPr/>
        </p:nvSpPr>
        <p:spPr>
          <a:xfrm>
            <a:off x="1026500" y="5424811"/>
            <a:ext cx="9508881" cy="923330"/>
          </a:xfrm>
          <a:prstGeom prst="rect">
            <a:avLst/>
          </a:prstGeom>
          <a:noFill/>
        </p:spPr>
        <p:txBody>
          <a:bodyPr wrap="square" rtlCol="0">
            <a:spAutoFit/>
          </a:bodyPr>
          <a:lstStyle>
            <a:defPPr>
              <a:defRPr kern="1200" smtId="4294967295"/>
            </a:defPPr>
          </a:lstStyle>
          <a:p>
            <a:r>
              <a:rPr lang="en-US" sz="5400" dirty="0">
                <a:solidFill>
                  <a:srgbClr val="0084BD"/>
                </a:solidFill>
                <a:latin typeface="Montserrat Light" panose="00000400000000000000" pitchFamily="2" charset="0"/>
              </a:rPr>
              <a:t>Abstract:</a:t>
            </a:r>
          </a:p>
        </p:txBody>
      </p:sp>
      <p:sp>
        <p:nvSpPr>
          <p:cNvPr id="56" name="TextBox 55">
            <a:extLst>
              <a:ext uri="{FF2B5EF4-FFF2-40B4-BE49-F238E27FC236}">
                <a16:creationId xmlns:a16="http://schemas.microsoft.com/office/drawing/2014/main" id="{1D434DB1-CA03-4AE7-BD42-F2F4837CE20D}"/>
              </a:ext>
            </a:extLst>
          </p:cNvPr>
          <p:cNvSpPr txBox="1"/>
          <p:nvPr/>
        </p:nvSpPr>
        <p:spPr>
          <a:xfrm>
            <a:off x="11647608" y="28951329"/>
            <a:ext cx="19861093" cy="3416320"/>
          </a:xfrm>
          <a:prstGeom prst="rect">
            <a:avLst/>
          </a:prstGeom>
          <a:noFill/>
        </p:spPr>
        <p:txBody>
          <a:bodyPr wrap="square" rtlCol="0">
            <a:spAutoFit/>
          </a:bodyPr>
          <a:lstStyle>
            <a:defPPr>
              <a:defRPr kern="1200" smtId="4294967295"/>
            </a:defPPr>
          </a:lstStyle>
          <a:p>
            <a:pPr marL="514350" indent="-514350" algn="l">
              <a:buFont typeface="+mj-lt"/>
              <a:buAutoNum type="arabicPeriod"/>
            </a:pPr>
            <a:r>
              <a:rPr lang="en-US" sz="3600" b="0" i="0" dirty="0">
                <a:solidFill>
                  <a:schemeClr val="tx1">
                    <a:lumMod val="75000"/>
                    <a:lumOff val="25000"/>
                  </a:schemeClr>
                </a:solidFill>
                <a:effectLst/>
                <a:latin typeface="Montserrat Light" panose="00000400000000000000" pitchFamily="2" charset="0"/>
              </a:rPr>
              <a:t>Fadi Biadsy. Automatic Dialect and Accent Recognition and Its Application to Speech Recognition. PhD thesis, Columbia University, USA, 2011.</a:t>
            </a:r>
            <a:endParaRPr lang="en-US" sz="3600" dirty="0">
              <a:solidFill>
                <a:schemeClr val="tx1">
                  <a:lumMod val="75000"/>
                  <a:lumOff val="25000"/>
                </a:schemeClr>
              </a:solidFill>
              <a:latin typeface="Montserrat Light" panose="00000400000000000000" pitchFamily="2" charset="0"/>
            </a:endParaRPr>
          </a:p>
          <a:p>
            <a:pPr marL="514350" indent="-514350" algn="l">
              <a:buFont typeface="+mj-lt"/>
              <a:buAutoNum type="arabicPeriod"/>
            </a:pPr>
            <a:r>
              <a:rPr lang="en-US" sz="3600" b="0" i="0" u="none" strike="noStrike" baseline="0" dirty="0">
                <a:solidFill>
                  <a:schemeClr val="tx1">
                    <a:lumMod val="75000"/>
                    <a:lumOff val="25000"/>
                  </a:schemeClr>
                </a:solidFill>
                <a:latin typeface="Montserrat Light" panose="00000400000000000000" pitchFamily="2" charset="0"/>
              </a:rPr>
              <a:t>Areej Odah O. Alshutayri. Arabic Dialect Texts Classification. PhD thesis, The University Of Leeds, 2018.</a:t>
            </a:r>
          </a:p>
          <a:p>
            <a:pPr marL="514350" indent="-514350" algn="l">
              <a:buFont typeface="+mj-lt"/>
              <a:buAutoNum type="arabicPeriod"/>
            </a:pPr>
            <a:r>
              <a:rPr lang="en-US" sz="3600" b="0" i="0" u="none" strike="noStrike" baseline="0" dirty="0">
                <a:solidFill>
                  <a:schemeClr val="tx1">
                    <a:lumMod val="75000"/>
                    <a:lumOff val="25000"/>
                  </a:schemeClr>
                </a:solidFill>
                <a:latin typeface="Montserrat Light" panose="00000400000000000000" pitchFamily="2" charset="0"/>
              </a:rPr>
              <a:t>Wissam Antoun, Fady Baly, and Hazem Hajj. AraBERT: Transformer-based Model for Arabic Language Understanding. American University of Beirut.</a:t>
            </a:r>
            <a:endParaRPr lang="en-US" sz="5400" b="0" i="0" dirty="0">
              <a:solidFill>
                <a:schemeClr val="tx1">
                  <a:lumMod val="75000"/>
                  <a:lumOff val="25000"/>
                </a:schemeClr>
              </a:solidFill>
              <a:effectLst/>
              <a:latin typeface="Montserrat Light" panose="00000400000000000000" pitchFamily="2" charset="0"/>
            </a:endParaRPr>
          </a:p>
        </p:txBody>
      </p:sp>
      <p:sp>
        <p:nvSpPr>
          <p:cNvPr id="57" name="TextBox 56">
            <a:extLst>
              <a:ext uri="{FF2B5EF4-FFF2-40B4-BE49-F238E27FC236}">
                <a16:creationId xmlns:a16="http://schemas.microsoft.com/office/drawing/2014/main" id="{992CC346-56CD-4384-BB14-A915BC781C78}"/>
              </a:ext>
            </a:extLst>
          </p:cNvPr>
          <p:cNvSpPr txBox="1"/>
          <p:nvPr/>
        </p:nvSpPr>
        <p:spPr>
          <a:xfrm>
            <a:off x="11647608" y="28027999"/>
            <a:ext cx="9508881" cy="923330"/>
          </a:xfrm>
          <a:prstGeom prst="rect">
            <a:avLst/>
          </a:prstGeom>
          <a:noFill/>
        </p:spPr>
        <p:txBody>
          <a:bodyPr wrap="square" rtlCol="0">
            <a:spAutoFit/>
          </a:bodyPr>
          <a:lstStyle>
            <a:defPPr>
              <a:defRPr kern="1200" smtId="4294967295"/>
            </a:defPPr>
          </a:lstStyle>
          <a:p>
            <a:r>
              <a:rPr lang="en-US" sz="5400" b="0" i="0" dirty="0">
                <a:solidFill>
                  <a:srgbClr val="0084BD"/>
                </a:solidFill>
                <a:effectLst/>
                <a:latin typeface="Montserrat Light" panose="00000400000000000000" pitchFamily="2" charset="0"/>
              </a:rPr>
              <a:t>References:</a:t>
            </a:r>
            <a:endParaRPr lang="en-US" sz="6600" dirty="0">
              <a:solidFill>
                <a:srgbClr val="0084BD"/>
              </a:solidFill>
              <a:latin typeface="Montserrat Light" panose="00000400000000000000" pitchFamily="2" charset="0"/>
            </a:endParaRPr>
          </a:p>
        </p:txBody>
      </p:sp>
      <p:sp>
        <p:nvSpPr>
          <p:cNvPr id="62" name="TextBox 61">
            <a:extLst>
              <a:ext uri="{FF2B5EF4-FFF2-40B4-BE49-F238E27FC236}">
                <a16:creationId xmlns:a16="http://schemas.microsoft.com/office/drawing/2014/main" id="{A067F8A1-EE95-4354-8E2F-952A6BBDBFFC}"/>
              </a:ext>
            </a:extLst>
          </p:cNvPr>
          <p:cNvSpPr txBox="1"/>
          <p:nvPr/>
        </p:nvSpPr>
        <p:spPr>
          <a:xfrm>
            <a:off x="988400" y="13247121"/>
            <a:ext cx="9508881" cy="12480340"/>
          </a:xfrm>
          <a:prstGeom prst="rect">
            <a:avLst/>
          </a:prstGeom>
          <a:noFill/>
        </p:spPr>
        <p:txBody>
          <a:bodyPr wrap="square" rtlCol="0">
            <a:spAutoFit/>
          </a:bodyPr>
          <a:lstStyle>
            <a:defPPr>
              <a:defRPr kern="1200" smtId="4294967295"/>
            </a:defPPr>
          </a:lstStyle>
          <a:p>
            <a:pPr algn="just"/>
            <a:r>
              <a:rPr lang="en-US" sz="3400" dirty="0">
                <a:solidFill>
                  <a:schemeClr val="tx1">
                    <a:lumMod val="75000"/>
                    <a:lumOff val="25000"/>
                  </a:schemeClr>
                </a:solidFill>
                <a:latin typeface="Montserrat Light" panose="00000400000000000000" pitchFamily="2" charset="0"/>
                <a:ea typeface="Open Sans" panose="020B0606030504020204" pitchFamily="34" charset="0"/>
                <a:cs typeface="Open Sans" panose="020B0606030504020204" pitchFamily="34" charset="0"/>
              </a:rPr>
              <a:t>A dialect is the variation of a language in grammar, pronunciation and vocabulary. Every individual has their own way of talking that is affected by dialect, accent, background and many other factors[1]. </a:t>
            </a:r>
            <a:endParaRPr lang="ar-SA" sz="3400" dirty="0">
              <a:solidFill>
                <a:schemeClr val="tx1">
                  <a:lumMod val="75000"/>
                  <a:lumOff val="25000"/>
                </a:schemeClr>
              </a:solidFill>
              <a:latin typeface="Montserrat Light" panose="00000400000000000000" pitchFamily="2" charset="0"/>
              <a:ea typeface="Open Sans" panose="020B0606030504020204" pitchFamily="34" charset="0"/>
              <a:cs typeface="Open Sans" panose="020B0606030504020204" pitchFamily="34" charset="0"/>
            </a:endParaRPr>
          </a:p>
          <a:p>
            <a:pPr algn="just"/>
            <a:r>
              <a:rPr lang="en-US" sz="3400" dirty="0">
                <a:solidFill>
                  <a:schemeClr val="tx1">
                    <a:lumMod val="75000"/>
                    <a:lumOff val="25000"/>
                  </a:schemeClr>
                </a:solidFill>
                <a:latin typeface="Montserrat Light" panose="00000400000000000000" pitchFamily="2" charset="0"/>
                <a:ea typeface="Open Sans" panose="020B0606030504020204" pitchFamily="34" charset="0"/>
                <a:cs typeface="Open Sans" panose="020B0606030504020204" pitchFamily="34" charset="0"/>
              </a:rPr>
              <a:t>The Arabic language has a variety of dialects throughout the Arabic world, dialects could differ not only across countries but also in the same country or even city.</a:t>
            </a:r>
            <a:r>
              <a:rPr lang="en-US" sz="3400" b="0" i="0" u="none" strike="noStrike" baseline="0" dirty="0">
                <a:solidFill>
                  <a:schemeClr val="tx1">
                    <a:lumMod val="75000"/>
                    <a:lumOff val="25000"/>
                  </a:schemeClr>
                </a:solidFill>
                <a:latin typeface="URWPalladioL-Roma"/>
              </a:rPr>
              <a:t> </a:t>
            </a:r>
            <a:r>
              <a:rPr lang="en-US" sz="3400" b="0" i="0" u="none" strike="noStrike" baseline="0" dirty="0">
                <a:solidFill>
                  <a:schemeClr val="tx1">
                    <a:lumMod val="75000"/>
                    <a:lumOff val="25000"/>
                  </a:schemeClr>
                </a:solidFill>
                <a:latin typeface="Montserrat Light" panose="00000400000000000000" pitchFamily="2" charset="0"/>
              </a:rPr>
              <a:t>Arabic dialects differ from one another in pronunciation and vocabulary, different dialects have different words or different variations of a word that could refer to the same meaning. </a:t>
            </a:r>
            <a:r>
              <a:rPr lang="en-US" sz="3400" dirty="0">
                <a:solidFill>
                  <a:schemeClr val="tx1">
                    <a:lumMod val="75000"/>
                    <a:lumOff val="25000"/>
                  </a:schemeClr>
                </a:solidFill>
                <a:latin typeface="Montserrat Light" panose="00000400000000000000" pitchFamily="2" charset="0"/>
                <a:ea typeface="Open Sans" panose="020B0606030504020204" pitchFamily="34" charset="0"/>
                <a:cs typeface="Open Sans" panose="020B0606030504020204" pitchFamily="34" charset="0"/>
              </a:rPr>
              <a:t>This research has many applications in Arabic text analysis, such as helping in identifying the regions customers most often come from by analyzing a product’s reviews and comments and breaking them down by region, which provides useful intel for a business. One of the major challenges in dialect recognition is dividing data into classes of dialects.</a:t>
            </a:r>
          </a:p>
        </p:txBody>
      </p:sp>
      <p:sp>
        <p:nvSpPr>
          <p:cNvPr id="63" name="TextBox 62">
            <a:extLst>
              <a:ext uri="{FF2B5EF4-FFF2-40B4-BE49-F238E27FC236}">
                <a16:creationId xmlns:a16="http://schemas.microsoft.com/office/drawing/2014/main" id="{92D5F59B-F8CA-463C-871F-D1042309DE00}"/>
              </a:ext>
            </a:extLst>
          </p:cNvPr>
          <p:cNvSpPr txBox="1"/>
          <p:nvPr/>
        </p:nvSpPr>
        <p:spPr>
          <a:xfrm>
            <a:off x="988400" y="12260504"/>
            <a:ext cx="9508881" cy="923330"/>
          </a:xfrm>
          <a:prstGeom prst="rect">
            <a:avLst/>
          </a:prstGeom>
          <a:noFill/>
        </p:spPr>
        <p:txBody>
          <a:bodyPr wrap="square" rtlCol="0">
            <a:spAutoFit/>
          </a:bodyPr>
          <a:lstStyle>
            <a:defPPr>
              <a:defRPr kern="1200" smtId="4294967295"/>
            </a:defPPr>
          </a:lstStyle>
          <a:p>
            <a:r>
              <a:rPr lang="en-US" sz="5400" b="0" i="0" dirty="0">
                <a:solidFill>
                  <a:srgbClr val="0084BD"/>
                </a:solidFill>
                <a:effectLst/>
                <a:latin typeface="Montserrat Light" panose="00000400000000000000" pitchFamily="2" charset="0"/>
              </a:rPr>
              <a:t>Introduction:</a:t>
            </a:r>
            <a:endParaRPr lang="en-US" sz="5400" dirty="0">
              <a:solidFill>
                <a:srgbClr val="0084BD"/>
              </a:solidFill>
              <a:latin typeface="Montserrat Light" panose="00000400000000000000" pitchFamily="2" charset="0"/>
            </a:endParaRPr>
          </a:p>
        </p:txBody>
      </p:sp>
      <p:sp>
        <p:nvSpPr>
          <p:cNvPr id="64" name="TextBox 63">
            <a:extLst>
              <a:ext uri="{FF2B5EF4-FFF2-40B4-BE49-F238E27FC236}">
                <a16:creationId xmlns:a16="http://schemas.microsoft.com/office/drawing/2014/main" id="{499918C8-D8D3-4947-B7FD-9341EAE5F7F2}"/>
              </a:ext>
            </a:extLst>
          </p:cNvPr>
          <p:cNvSpPr txBox="1"/>
          <p:nvPr/>
        </p:nvSpPr>
        <p:spPr>
          <a:xfrm>
            <a:off x="11704758" y="6496826"/>
            <a:ext cx="9508881" cy="6247864"/>
          </a:xfrm>
          <a:prstGeom prst="rect">
            <a:avLst/>
          </a:prstGeom>
          <a:noFill/>
        </p:spPr>
        <p:txBody>
          <a:bodyPr wrap="square" rtlCol="0">
            <a:spAutoFit/>
          </a:bodyPr>
          <a:lstStyle>
            <a:defPPr>
              <a:defRPr kern="1200" smtId="4294967295"/>
            </a:defPPr>
          </a:lstStyle>
          <a:p>
            <a:pPr algn="just"/>
            <a:r>
              <a:rPr lang="en-US" sz="4000" dirty="0">
                <a:solidFill>
                  <a:schemeClr val="tx1">
                    <a:lumMod val="75000"/>
                    <a:lumOff val="25000"/>
                  </a:schemeClr>
                </a:solidFill>
                <a:latin typeface="Montserrat Light" panose="00000400000000000000" pitchFamily="50" charset="0"/>
                <a:ea typeface="Open Sans" panose="020B0606030504020204" pitchFamily="34" charset="0"/>
                <a:cs typeface="Open Sans" panose="020B0606030504020204" pitchFamily="34" charset="0"/>
              </a:rPr>
              <a:t>The goal of this research is to analyze and understand Arabic text to classify the dialect of any piece of Arabic text.</a:t>
            </a:r>
          </a:p>
          <a:p>
            <a:pPr algn="just"/>
            <a:r>
              <a:rPr lang="en-US" sz="4000" dirty="0">
                <a:solidFill>
                  <a:schemeClr val="tx1">
                    <a:lumMod val="75000"/>
                    <a:lumOff val="25000"/>
                  </a:schemeClr>
                </a:solidFill>
                <a:latin typeface="Montserrat Light" panose="00000400000000000000" pitchFamily="50" charset="0"/>
                <a:ea typeface="Open Sans" panose="020B0606030504020204" pitchFamily="34" charset="0"/>
                <a:cs typeface="Open Sans" panose="020B0606030504020204" pitchFamily="34" charset="0"/>
              </a:rPr>
              <a:t>The objective is to implement the most appropriate state of the art NLP model that helps in achieving the best possible accuracy which correlates to correctly classifying what dialect the text is from.</a:t>
            </a:r>
          </a:p>
        </p:txBody>
      </p:sp>
      <p:sp>
        <p:nvSpPr>
          <p:cNvPr id="65" name="TextBox 64">
            <a:extLst>
              <a:ext uri="{FF2B5EF4-FFF2-40B4-BE49-F238E27FC236}">
                <a16:creationId xmlns:a16="http://schemas.microsoft.com/office/drawing/2014/main" id="{68744D3E-CEF9-4748-9719-25AAABF27BDD}"/>
              </a:ext>
            </a:extLst>
          </p:cNvPr>
          <p:cNvSpPr txBox="1"/>
          <p:nvPr/>
        </p:nvSpPr>
        <p:spPr>
          <a:xfrm>
            <a:off x="11755891" y="5528695"/>
            <a:ext cx="9508881" cy="923330"/>
          </a:xfrm>
          <a:prstGeom prst="rect">
            <a:avLst/>
          </a:prstGeom>
          <a:noFill/>
        </p:spPr>
        <p:txBody>
          <a:bodyPr wrap="square" rtlCol="0">
            <a:spAutoFit/>
          </a:bodyPr>
          <a:lstStyle>
            <a:defPPr>
              <a:defRPr kern="1200" smtId="4294967295"/>
            </a:defPPr>
          </a:lstStyle>
          <a:p>
            <a:r>
              <a:rPr lang="en-US" sz="5400" b="0" i="0" dirty="0">
                <a:solidFill>
                  <a:srgbClr val="0084BD"/>
                </a:solidFill>
                <a:effectLst/>
                <a:latin typeface="Montserrat Light" panose="00000400000000000000" pitchFamily="2" charset="0"/>
              </a:rPr>
              <a:t>Goals &amp; Objectives:</a:t>
            </a:r>
            <a:endParaRPr lang="en-US" sz="6600" dirty="0">
              <a:solidFill>
                <a:srgbClr val="0084BD"/>
              </a:solidFill>
              <a:latin typeface="Montserrat Light" panose="00000400000000000000" pitchFamily="2" charset="0"/>
            </a:endParaRPr>
          </a:p>
        </p:txBody>
      </p:sp>
      <p:sp>
        <p:nvSpPr>
          <p:cNvPr id="66" name="TextBox 65">
            <a:extLst>
              <a:ext uri="{FF2B5EF4-FFF2-40B4-BE49-F238E27FC236}">
                <a16:creationId xmlns:a16="http://schemas.microsoft.com/office/drawing/2014/main" id="{223EAA92-7B93-4F15-A4CA-18552CBA76AE}"/>
              </a:ext>
            </a:extLst>
          </p:cNvPr>
          <p:cNvSpPr txBox="1"/>
          <p:nvPr/>
        </p:nvSpPr>
        <p:spPr>
          <a:xfrm>
            <a:off x="11596474" y="14687049"/>
            <a:ext cx="9508881" cy="12957393"/>
          </a:xfrm>
          <a:prstGeom prst="rect">
            <a:avLst/>
          </a:prstGeom>
          <a:noFill/>
        </p:spPr>
        <p:txBody>
          <a:bodyPr wrap="square" rtlCol="0">
            <a:spAutoFit/>
          </a:bodyPr>
          <a:lstStyle>
            <a:defPPr>
              <a:defRPr kern="1200" smtId="4294967295"/>
            </a:defPPr>
          </a:lstStyle>
          <a:p>
            <a:pPr algn="just"/>
            <a:r>
              <a:rPr lang="en-US" sz="3800" dirty="0">
                <a:solidFill>
                  <a:schemeClr val="tx1">
                    <a:lumMod val="75000"/>
                    <a:lumOff val="25000"/>
                  </a:schemeClr>
                </a:solidFill>
                <a:latin typeface="Montserrat Light" panose="00000400000000000000" pitchFamily="50" charset="0"/>
                <a:ea typeface="Open Sans" panose="020B0606030504020204" pitchFamily="34" charset="0"/>
                <a:cs typeface="Open Sans" panose="020B0606030504020204" pitchFamily="34" charset="0"/>
              </a:rPr>
              <a:t>In this research we’ll be using the Social Media Arabic Dialect Corpus (</a:t>
            </a:r>
            <a:r>
              <a:rPr lang="en-US" sz="3800" i="1" dirty="0">
                <a:solidFill>
                  <a:schemeClr val="tx1">
                    <a:lumMod val="75000"/>
                    <a:lumOff val="25000"/>
                  </a:schemeClr>
                </a:solidFill>
                <a:latin typeface="Montserrat Light" panose="00000400000000000000" pitchFamily="50" charset="0"/>
                <a:ea typeface="Open Sans" panose="020B0606030504020204" pitchFamily="34" charset="0"/>
                <a:cs typeface="Open Sans" panose="020B0606030504020204" pitchFamily="34" charset="0"/>
              </a:rPr>
              <a:t>SMADC</a:t>
            </a:r>
            <a:r>
              <a:rPr lang="en-US" sz="3800" dirty="0">
                <a:solidFill>
                  <a:schemeClr val="tx1">
                    <a:lumMod val="75000"/>
                    <a:lumOff val="25000"/>
                  </a:schemeClr>
                </a:solidFill>
                <a:latin typeface="Montserrat Light" panose="00000400000000000000" pitchFamily="50" charset="0"/>
                <a:ea typeface="Open Sans" panose="020B0606030504020204" pitchFamily="34" charset="0"/>
                <a:cs typeface="Open Sans" panose="020B0606030504020204" pitchFamily="34" charset="0"/>
              </a:rPr>
              <a:t>) dataset. SMADC’s corpus is collected from three different sources, Facebook, Twitter and online newspapers. </a:t>
            </a:r>
          </a:p>
          <a:p>
            <a:pPr algn="just"/>
            <a:r>
              <a:rPr lang="en-US" sz="3800" dirty="0">
                <a:solidFill>
                  <a:schemeClr val="tx1">
                    <a:lumMod val="75000"/>
                    <a:lumOff val="25000"/>
                  </a:schemeClr>
                </a:solidFill>
                <a:latin typeface="Montserrat Light" panose="00000400000000000000" pitchFamily="50" charset="0"/>
                <a:ea typeface="Open Sans" panose="020B0606030504020204" pitchFamily="34" charset="0"/>
                <a:cs typeface="Open Sans" panose="020B0606030504020204" pitchFamily="34" charset="0"/>
              </a:rPr>
              <a:t>The researchers filtered Facebook and Twitter documents automatically by removing hashtags, emojies, redundant characters and so on.</a:t>
            </a:r>
          </a:p>
          <a:p>
            <a:pPr algn="just"/>
            <a:r>
              <a:rPr lang="en-US" sz="3800" dirty="0">
                <a:solidFill>
                  <a:schemeClr val="tx1">
                    <a:lumMod val="75000"/>
                    <a:lumOff val="25000"/>
                  </a:schemeClr>
                </a:solidFill>
                <a:latin typeface="Montserrat Light" panose="00000400000000000000" pitchFamily="50" charset="0"/>
                <a:ea typeface="Open Sans" panose="020B0606030504020204" pitchFamily="34" charset="0"/>
                <a:cs typeface="Open Sans" panose="020B0606030504020204" pitchFamily="34" charset="0"/>
              </a:rPr>
              <a:t>They also started filtering the noises in their dataset, such as writing a nationality that conflicts with the label, non-Arabic characters, etc. [2]</a:t>
            </a:r>
          </a:p>
          <a:p>
            <a:pPr algn="just"/>
            <a:r>
              <a:rPr lang="en-US" sz="3800" dirty="0">
                <a:solidFill>
                  <a:schemeClr val="tx1">
                    <a:lumMod val="75000"/>
                    <a:lumOff val="25000"/>
                  </a:schemeClr>
                </a:solidFill>
                <a:latin typeface="Montserrat Light" panose="00000400000000000000" pitchFamily="50" charset="0"/>
                <a:ea typeface="Open Sans" panose="020B0606030504020204" pitchFamily="34" charset="0"/>
                <a:cs typeface="Open Sans" panose="020B0606030504020204" pitchFamily="34" charset="0"/>
              </a:rPr>
              <a:t>In their final records, SMADC dataset contained 1,088,578 documents. which consisted of 812,849 Facebook comments, 9,440 online newspaper comments, and 266,289 tweets[2]. And each one of them is distributed by the five labels (GLF, EGY, NOR, LEV and IRQ).</a:t>
            </a:r>
          </a:p>
        </p:txBody>
      </p:sp>
      <p:sp>
        <p:nvSpPr>
          <p:cNvPr id="67" name="TextBox 66">
            <a:extLst>
              <a:ext uri="{FF2B5EF4-FFF2-40B4-BE49-F238E27FC236}">
                <a16:creationId xmlns:a16="http://schemas.microsoft.com/office/drawing/2014/main" id="{716F17B6-B5C7-4922-B9E2-CD14BD16A568}"/>
              </a:ext>
            </a:extLst>
          </p:cNvPr>
          <p:cNvSpPr txBox="1"/>
          <p:nvPr/>
        </p:nvSpPr>
        <p:spPr>
          <a:xfrm>
            <a:off x="11704758" y="13712821"/>
            <a:ext cx="9508881" cy="923330"/>
          </a:xfrm>
          <a:prstGeom prst="rect">
            <a:avLst/>
          </a:prstGeom>
          <a:noFill/>
        </p:spPr>
        <p:txBody>
          <a:bodyPr wrap="square" rtlCol="0">
            <a:spAutoFit/>
          </a:bodyPr>
          <a:lstStyle>
            <a:defPPr>
              <a:defRPr kern="1200" smtId="4294967295"/>
            </a:defPPr>
          </a:lstStyle>
          <a:p>
            <a:r>
              <a:rPr lang="en-US" sz="5400" b="0" i="0" dirty="0">
                <a:solidFill>
                  <a:srgbClr val="0084BD"/>
                </a:solidFill>
                <a:effectLst/>
                <a:latin typeface="Montserrat Light" panose="00000400000000000000" pitchFamily="2" charset="0"/>
              </a:rPr>
              <a:t>Dataset</a:t>
            </a:r>
            <a:r>
              <a:rPr lang="en-US" sz="5400" dirty="0">
                <a:solidFill>
                  <a:srgbClr val="0084BD"/>
                </a:solidFill>
                <a:latin typeface="Montserrat Light" panose="00000400000000000000" pitchFamily="2" charset="0"/>
              </a:rPr>
              <a:t>:</a:t>
            </a:r>
          </a:p>
        </p:txBody>
      </p:sp>
      <p:sp>
        <p:nvSpPr>
          <p:cNvPr id="68" name="TextBox 67">
            <a:extLst>
              <a:ext uri="{FF2B5EF4-FFF2-40B4-BE49-F238E27FC236}">
                <a16:creationId xmlns:a16="http://schemas.microsoft.com/office/drawing/2014/main" id="{47F717BC-0897-4243-A282-98EF911708EA}"/>
              </a:ext>
            </a:extLst>
          </p:cNvPr>
          <p:cNvSpPr txBox="1"/>
          <p:nvPr/>
        </p:nvSpPr>
        <p:spPr>
          <a:xfrm>
            <a:off x="22363966" y="6448511"/>
            <a:ext cx="9508881" cy="13696057"/>
          </a:xfrm>
          <a:prstGeom prst="rect">
            <a:avLst/>
          </a:prstGeom>
          <a:noFill/>
        </p:spPr>
        <p:txBody>
          <a:bodyPr wrap="square" rtlCol="0">
            <a:spAutoFit/>
          </a:bodyPr>
          <a:lstStyle>
            <a:defPPr>
              <a:defRPr kern="1200" smtId="4294967295"/>
            </a:defPPr>
          </a:lstStyle>
          <a:p>
            <a:pPr algn="just"/>
            <a:r>
              <a:rPr lang="en-US" sz="3400" dirty="0">
                <a:solidFill>
                  <a:schemeClr val="tx1">
                    <a:lumMod val="75000"/>
                    <a:lumOff val="25000"/>
                  </a:schemeClr>
                </a:solidFill>
                <a:latin typeface="Montserrat Light" panose="00000400000000000000" pitchFamily="50" charset="0"/>
                <a:ea typeface="Open Sans" panose="020B0606030504020204" pitchFamily="34" charset="0"/>
                <a:cs typeface="Open Sans" panose="020B0606030504020204" pitchFamily="34" charset="0"/>
              </a:rPr>
              <a:t>We used preprocessing techniques that help in transforming the data to a representation the model understands, like </a:t>
            </a:r>
            <a:r>
              <a:rPr lang="en-US" sz="3400" i="1" dirty="0">
                <a:solidFill>
                  <a:schemeClr val="tx1">
                    <a:lumMod val="75000"/>
                    <a:lumOff val="25000"/>
                  </a:schemeClr>
                </a:solidFill>
                <a:latin typeface="Montserrat Light" panose="00000400000000000000" pitchFamily="50" charset="0"/>
                <a:ea typeface="Open Sans" panose="020B0606030504020204" pitchFamily="34" charset="0"/>
                <a:cs typeface="Open Sans" panose="020B0606030504020204" pitchFamily="34" charset="0"/>
              </a:rPr>
              <a:t>tokenization</a:t>
            </a:r>
            <a:r>
              <a:rPr lang="en-US" sz="3400" dirty="0">
                <a:solidFill>
                  <a:schemeClr val="tx1">
                    <a:lumMod val="75000"/>
                    <a:lumOff val="25000"/>
                  </a:schemeClr>
                </a:solidFill>
                <a:latin typeface="Montserrat Light" panose="00000400000000000000" pitchFamily="50" charset="0"/>
                <a:ea typeface="Open Sans" panose="020B0606030504020204" pitchFamily="34" charset="0"/>
                <a:cs typeface="Open Sans" panose="020B0606030504020204" pitchFamily="34" charset="0"/>
              </a:rPr>
              <a:t> and </a:t>
            </a:r>
            <a:r>
              <a:rPr lang="en-US" sz="3400" i="1" dirty="0">
                <a:solidFill>
                  <a:schemeClr val="tx1">
                    <a:lumMod val="75000"/>
                    <a:lumOff val="25000"/>
                  </a:schemeClr>
                </a:solidFill>
                <a:latin typeface="Montserrat Light" panose="00000400000000000000" pitchFamily="50" charset="0"/>
                <a:ea typeface="Open Sans" panose="020B0606030504020204" pitchFamily="34" charset="0"/>
                <a:cs typeface="Open Sans" panose="020B0606030504020204" pitchFamily="34" charset="0"/>
              </a:rPr>
              <a:t>segmentation</a:t>
            </a:r>
            <a:r>
              <a:rPr lang="en-US" sz="3400" dirty="0">
                <a:solidFill>
                  <a:schemeClr val="tx1">
                    <a:lumMod val="75000"/>
                    <a:lumOff val="25000"/>
                  </a:schemeClr>
                </a:solidFill>
                <a:latin typeface="Montserrat Light" panose="00000400000000000000" pitchFamily="50" charset="0"/>
                <a:ea typeface="Open Sans" panose="020B0606030504020204" pitchFamily="34" charset="0"/>
                <a:cs typeface="Open Sans" panose="020B0606030504020204" pitchFamily="34" charset="0"/>
              </a:rPr>
              <a:t>.</a:t>
            </a:r>
          </a:p>
          <a:p>
            <a:pPr algn="just"/>
            <a:r>
              <a:rPr lang="en-US" sz="3400" dirty="0">
                <a:solidFill>
                  <a:schemeClr val="tx1">
                    <a:lumMod val="75000"/>
                    <a:lumOff val="25000"/>
                  </a:schemeClr>
                </a:solidFill>
                <a:latin typeface="Montserrat Light" panose="00000400000000000000" pitchFamily="50" charset="0"/>
                <a:ea typeface="Open Sans" panose="020B0606030504020204" pitchFamily="34" charset="0"/>
                <a:cs typeface="Open Sans" panose="020B0606030504020204" pitchFamily="34" charset="0"/>
              </a:rPr>
              <a:t>Before tokenizing our dataset, we will normalize Arabic diacritics such as Fatha, Damma, Kasra and so on. this should help the model group similar words, albeit lose a bit of accuracy.</a:t>
            </a:r>
          </a:p>
          <a:p>
            <a:pPr algn="just"/>
            <a:r>
              <a:rPr lang="en-US" sz="3400" dirty="0">
                <a:solidFill>
                  <a:schemeClr val="tx1">
                    <a:lumMod val="75000"/>
                    <a:lumOff val="25000"/>
                  </a:schemeClr>
                </a:solidFill>
                <a:latin typeface="Montserrat Light" panose="00000400000000000000" pitchFamily="50" charset="0"/>
                <a:ea typeface="Open Sans" panose="020B0606030504020204" pitchFamily="34" charset="0"/>
                <a:cs typeface="Open Sans" panose="020B0606030504020204" pitchFamily="34" charset="0"/>
              </a:rPr>
              <a:t>Arabic word</a:t>
            </a:r>
            <a:r>
              <a:rPr lang="en-US" sz="3400" b="1" dirty="0">
                <a:solidFill>
                  <a:schemeClr val="tx1">
                    <a:lumMod val="75000"/>
                    <a:lumOff val="25000"/>
                  </a:schemeClr>
                </a:solidFill>
                <a:latin typeface="Montserrat Light" panose="00000400000000000000" pitchFamily="50" charset="0"/>
                <a:ea typeface="Open Sans" panose="020B0606030504020204" pitchFamily="34" charset="0"/>
                <a:cs typeface="Open Sans" panose="020B0606030504020204" pitchFamily="34" charset="0"/>
              </a:rPr>
              <a:t> </a:t>
            </a:r>
            <a:r>
              <a:rPr lang="en-US" sz="3400" dirty="0">
                <a:solidFill>
                  <a:schemeClr val="tx1">
                    <a:lumMod val="75000"/>
                    <a:lumOff val="25000"/>
                  </a:schemeClr>
                </a:solidFill>
                <a:latin typeface="Montserrat Light" panose="00000400000000000000" pitchFamily="50" charset="0"/>
                <a:ea typeface="Open Sans" panose="020B0606030504020204" pitchFamily="34" charset="0"/>
                <a:cs typeface="Open Sans" panose="020B0606030504020204" pitchFamily="34" charset="0"/>
              </a:rPr>
              <a:t>segmentation</a:t>
            </a:r>
            <a:r>
              <a:rPr lang="en-US" sz="3400" b="1" dirty="0">
                <a:solidFill>
                  <a:schemeClr val="tx1">
                    <a:lumMod val="75000"/>
                    <a:lumOff val="25000"/>
                  </a:schemeClr>
                </a:solidFill>
                <a:latin typeface="Montserrat Light" panose="00000400000000000000" pitchFamily="50" charset="0"/>
                <a:ea typeface="Open Sans" panose="020B0606030504020204" pitchFamily="34" charset="0"/>
                <a:cs typeface="Open Sans" panose="020B0606030504020204" pitchFamily="34" charset="0"/>
              </a:rPr>
              <a:t> </a:t>
            </a:r>
            <a:r>
              <a:rPr lang="en-US" sz="3400" dirty="0">
                <a:solidFill>
                  <a:schemeClr val="tx1">
                    <a:lumMod val="75000"/>
                    <a:lumOff val="25000"/>
                  </a:schemeClr>
                </a:solidFill>
                <a:latin typeface="Montserrat Light" panose="00000400000000000000" pitchFamily="50" charset="0"/>
                <a:ea typeface="Open Sans" panose="020B0606030504020204" pitchFamily="34" charset="0"/>
                <a:cs typeface="Open Sans" panose="020B0606030504020204" pitchFamily="34" charset="0"/>
              </a:rPr>
              <a:t>works by separating the suffixes and prefixes attached to any given word, segmentation has shown to have significant impact in many NLP application such as context understanding, because it gives more information to the model.</a:t>
            </a:r>
          </a:p>
          <a:p>
            <a:pPr algn="just"/>
            <a:r>
              <a:rPr lang="en-US" sz="3400" i="1" dirty="0">
                <a:solidFill>
                  <a:schemeClr val="tx1">
                    <a:lumMod val="75000"/>
                    <a:lumOff val="25000"/>
                  </a:schemeClr>
                </a:solidFill>
                <a:latin typeface="Montserrat Light" panose="00000400000000000000" pitchFamily="50" charset="0"/>
                <a:ea typeface="Open Sans" panose="020B0606030504020204" pitchFamily="34" charset="0"/>
                <a:cs typeface="Open Sans" panose="020B0606030504020204" pitchFamily="34" charset="0"/>
              </a:rPr>
              <a:t>Tokenization</a:t>
            </a:r>
            <a:r>
              <a:rPr lang="en-US" sz="3400" dirty="0">
                <a:solidFill>
                  <a:schemeClr val="tx1">
                    <a:lumMod val="75000"/>
                    <a:lumOff val="25000"/>
                  </a:schemeClr>
                </a:solidFill>
                <a:latin typeface="Montserrat Light" panose="00000400000000000000" pitchFamily="50" charset="0"/>
                <a:ea typeface="Open Sans" panose="020B0606030504020204" pitchFamily="34" charset="0"/>
                <a:cs typeface="Open Sans" panose="020B0606030504020204" pitchFamily="34" charset="0"/>
              </a:rPr>
              <a:t> is an essential task for NLP problems. We’ll be using tokenization to transform our dataset to be ready for model input, after applying normalization and segmentation on the data we transform each token to a number, so if one token is repeated more than once then that token is transformed to the same number. This allows the model to understand the input.</a:t>
            </a:r>
          </a:p>
        </p:txBody>
      </p:sp>
      <p:sp>
        <p:nvSpPr>
          <p:cNvPr id="69" name="TextBox 68">
            <a:extLst>
              <a:ext uri="{FF2B5EF4-FFF2-40B4-BE49-F238E27FC236}">
                <a16:creationId xmlns:a16="http://schemas.microsoft.com/office/drawing/2014/main" id="{27A0BB3C-427E-42CA-963C-DA612C8F2B9C}"/>
              </a:ext>
            </a:extLst>
          </p:cNvPr>
          <p:cNvSpPr txBox="1"/>
          <p:nvPr/>
        </p:nvSpPr>
        <p:spPr>
          <a:xfrm>
            <a:off x="22363966" y="5424811"/>
            <a:ext cx="9508881" cy="923330"/>
          </a:xfrm>
          <a:prstGeom prst="rect">
            <a:avLst/>
          </a:prstGeom>
          <a:noFill/>
        </p:spPr>
        <p:txBody>
          <a:bodyPr wrap="square" rtlCol="0">
            <a:spAutoFit/>
          </a:bodyPr>
          <a:lstStyle>
            <a:defPPr>
              <a:defRPr kern="1200" smtId="4294967295"/>
            </a:defPPr>
          </a:lstStyle>
          <a:p>
            <a:r>
              <a:rPr lang="en-US" sz="5400" b="0" i="0" dirty="0">
                <a:solidFill>
                  <a:srgbClr val="0084BD"/>
                </a:solidFill>
                <a:effectLst/>
                <a:latin typeface="Montserrat Light" panose="00000400000000000000" pitchFamily="2" charset="0"/>
              </a:rPr>
              <a:t>Preprocess:</a:t>
            </a:r>
            <a:endParaRPr lang="en-US" sz="6600" dirty="0">
              <a:solidFill>
                <a:srgbClr val="0084BD"/>
              </a:solidFill>
              <a:latin typeface="Montserrat Light" panose="00000400000000000000" pitchFamily="2" charset="0"/>
            </a:endParaRPr>
          </a:p>
        </p:txBody>
      </p:sp>
      <p:sp>
        <p:nvSpPr>
          <p:cNvPr id="24" name="TextBox 23">
            <a:extLst>
              <a:ext uri="{FF2B5EF4-FFF2-40B4-BE49-F238E27FC236}">
                <a16:creationId xmlns:a16="http://schemas.microsoft.com/office/drawing/2014/main" id="{391616DD-53F1-4762-9B25-973CD9F9938F}"/>
              </a:ext>
            </a:extLst>
          </p:cNvPr>
          <p:cNvSpPr txBox="1"/>
          <p:nvPr/>
        </p:nvSpPr>
        <p:spPr>
          <a:xfrm>
            <a:off x="22363965" y="20708041"/>
            <a:ext cx="9508881" cy="923330"/>
          </a:xfrm>
          <a:prstGeom prst="rect">
            <a:avLst/>
          </a:prstGeom>
          <a:noFill/>
        </p:spPr>
        <p:txBody>
          <a:bodyPr wrap="square" rtlCol="0">
            <a:spAutoFit/>
          </a:bodyPr>
          <a:lstStyle>
            <a:defPPr>
              <a:defRPr kern="1200" smtId="4294967295"/>
            </a:defPPr>
          </a:lstStyle>
          <a:p>
            <a:r>
              <a:rPr lang="en-US" sz="5400" b="0" i="0" dirty="0">
                <a:solidFill>
                  <a:srgbClr val="0084BD"/>
                </a:solidFill>
                <a:effectLst/>
                <a:latin typeface="Montserrat Light" panose="00000400000000000000" pitchFamily="2" charset="0"/>
              </a:rPr>
              <a:t>Algorithm:</a:t>
            </a:r>
            <a:endParaRPr lang="en-US" sz="6600" dirty="0">
              <a:solidFill>
                <a:srgbClr val="0084BD"/>
              </a:solidFill>
              <a:latin typeface="Montserrat Light" panose="00000400000000000000" pitchFamily="2" charset="0"/>
            </a:endParaRPr>
          </a:p>
        </p:txBody>
      </p:sp>
      <p:sp>
        <p:nvSpPr>
          <p:cNvPr id="25" name="TextBox 24">
            <a:extLst>
              <a:ext uri="{FF2B5EF4-FFF2-40B4-BE49-F238E27FC236}">
                <a16:creationId xmlns:a16="http://schemas.microsoft.com/office/drawing/2014/main" id="{4CFE46D6-FDCD-4507-B5AF-1AEAC696A159}"/>
              </a:ext>
            </a:extLst>
          </p:cNvPr>
          <p:cNvSpPr txBox="1"/>
          <p:nvPr/>
        </p:nvSpPr>
        <p:spPr>
          <a:xfrm>
            <a:off x="22421119" y="21713700"/>
            <a:ext cx="9508881" cy="6260175"/>
          </a:xfrm>
          <a:prstGeom prst="rect">
            <a:avLst/>
          </a:prstGeom>
          <a:noFill/>
        </p:spPr>
        <p:txBody>
          <a:bodyPr wrap="square" rtlCol="0">
            <a:spAutoFit/>
          </a:bodyPr>
          <a:lstStyle>
            <a:defPPr>
              <a:defRPr kern="1200" smtId="4294967295"/>
            </a:defPPr>
          </a:lstStyle>
          <a:p>
            <a:pPr algn="just"/>
            <a:r>
              <a:rPr lang="en-US" sz="3340" b="0" i="0" dirty="0">
                <a:solidFill>
                  <a:schemeClr val="tx1">
                    <a:lumMod val="75000"/>
                    <a:lumOff val="25000"/>
                  </a:schemeClr>
                </a:solidFill>
                <a:effectLst/>
                <a:latin typeface="Montserrat Light" panose="00000400000000000000" pitchFamily="2" charset="0"/>
              </a:rPr>
              <a:t>For the purposes of this research, we’ll use an existing implementation of BERT to solve our problem. We’ll be using an Arabic BERT model called </a:t>
            </a:r>
            <a:r>
              <a:rPr lang="en-US" sz="3340" b="0" i="1" dirty="0">
                <a:solidFill>
                  <a:schemeClr val="tx1">
                    <a:lumMod val="75000"/>
                    <a:lumOff val="25000"/>
                  </a:schemeClr>
                </a:solidFill>
                <a:effectLst/>
                <a:latin typeface="Montserrat Light" panose="00000400000000000000" pitchFamily="2" charset="0"/>
              </a:rPr>
              <a:t>AraBERT</a:t>
            </a:r>
            <a:r>
              <a:rPr lang="en-US" sz="3340" b="0" i="0" dirty="0">
                <a:solidFill>
                  <a:schemeClr val="tx1">
                    <a:lumMod val="75000"/>
                    <a:lumOff val="25000"/>
                  </a:schemeClr>
                </a:solidFill>
                <a:effectLst/>
                <a:latin typeface="Montserrat Light" panose="00000400000000000000" pitchFamily="2" charset="0"/>
              </a:rPr>
              <a:t> and fine-tuning it to the problem we need to solve.[3] </a:t>
            </a:r>
          </a:p>
          <a:p>
            <a:pPr algn="just"/>
            <a:r>
              <a:rPr lang="en-US" sz="3340" b="0" i="0" dirty="0">
                <a:solidFill>
                  <a:schemeClr val="tx1">
                    <a:lumMod val="75000"/>
                    <a:lumOff val="25000"/>
                  </a:schemeClr>
                </a:solidFill>
                <a:effectLst/>
                <a:latin typeface="Montserrat Light" panose="00000400000000000000" pitchFamily="2" charset="0"/>
              </a:rPr>
              <a:t>In order to use AraBERT, we need to provide a sequence of tokens represented as numbers, after tokenizing our data we’ll replace each token with a number representation, this forms a suitable input for AraBERT.</a:t>
            </a:r>
          </a:p>
          <a:p>
            <a:pPr algn="just"/>
            <a:endParaRPr lang="en-US" sz="3340" dirty="0">
              <a:solidFill>
                <a:schemeClr val="tx1">
                  <a:lumMod val="75000"/>
                  <a:lumOff val="25000"/>
                </a:schemeClr>
              </a:solidFill>
              <a:latin typeface="Montserrat Light" panose="00000400000000000000" pitchFamily="2" charset="0"/>
              <a:ea typeface="Open Sans" panose="020B0606030504020204" pitchFamily="34" charset="0"/>
              <a:cs typeface="Open Sans" panose="020B0606030504020204" pitchFamily="34" charset="0"/>
            </a:endParaRPr>
          </a:p>
        </p:txBody>
      </p:sp>
      <p:pic>
        <p:nvPicPr>
          <p:cNvPr id="6" name="Picture 5" descr="Text&#10;&#10;Description automatically generated">
            <a:extLst>
              <a:ext uri="{FF2B5EF4-FFF2-40B4-BE49-F238E27FC236}">
                <a16:creationId xmlns:a16="http://schemas.microsoft.com/office/drawing/2014/main" id="{67A8153D-BF60-4F63-A307-50D06C3B4B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222"/>
            <a:ext cx="6362700" cy="2444337"/>
          </a:xfrm>
          <a:prstGeom prst="rect">
            <a:avLst/>
          </a:prstGeom>
          <a:noFill/>
        </p:spPr>
      </p:pic>
      <p:pic>
        <p:nvPicPr>
          <p:cNvPr id="8" name="Picture 7" descr="A picture containing text&#10;&#10;Description automatically generated">
            <a:extLst>
              <a:ext uri="{FF2B5EF4-FFF2-40B4-BE49-F238E27FC236}">
                <a16:creationId xmlns:a16="http://schemas.microsoft.com/office/drawing/2014/main" id="{20550CAB-1356-478E-8F9A-35C5AF5605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96878" y="129512"/>
            <a:ext cx="2286539" cy="2212603"/>
          </a:xfrm>
          <a:prstGeom prst="rect">
            <a:avLst/>
          </a:prstGeom>
        </p:spPr>
      </p:pic>
      <p:sp>
        <p:nvSpPr>
          <p:cNvPr id="34" name="TextBox 33">
            <a:extLst>
              <a:ext uri="{FF2B5EF4-FFF2-40B4-BE49-F238E27FC236}">
                <a16:creationId xmlns:a16="http://schemas.microsoft.com/office/drawing/2014/main" id="{D8060260-1303-47DD-9F7D-D2C2CE7A5843}"/>
              </a:ext>
            </a:extLst>
          </p:cNvPr>
          <p:cNvSpPr txBox="1"/>
          <p:nvPr/>
        </p:nvSpPr>
        <p:spPr>
          <a:xfrm>
            <a:off x="950304" y="25940919"/>
            <a:ext cx="9508881" cy="923330"/>
          </a:xfrm>
          <a:prstGeom prst="rect">
            <a:avLst/>
          </a:prstGeom>
          <a:noFill/>
        </p:spPr>
        <p:txBody>
          <a:bodyPr wrap="square" rtlCol="0">
            <a:spAutoFit/>
          </a:bodyPr>
          <a:lstStyle>
            <a:defPPr>
              <a:defRPr kern="1200" smtId="4294967295"/>
            </a:defPPr>
          </a:lstStyle>
          <a:p>
            <a:r>
              <a:rPr lang="en-US" sz="5400" b="0" i="0" dirty="0">
                <a:solidFill>
                  <a:srgbClr val="0084BD"/>
                </a:solidFill>
                <a:effectLst/>
                <a:latin typeface="Montserrat Light" panose="00000400000000000000" pitchFamily="2" charset="0"/>
              </a:rPr>
              <a:t>Problem statement:</a:t>
            </a:r>
            <a:endParaRPr lang="en-US" sz="5400" dirty="0">
              <a:solidFill>
                <a:srgbClr val="0084BD"/>
              </a:solidFill>
              <a:latin typeface="Montserrat Light" panose="00000400000000000000" pitchFamily="2" charset="0"/>
            </a:endParaRPr>
          </a:p>
        </p:txBody>
      </p:sp>
      <p:sp>
        <p:nvSpPr>
          <p:cNvPr id="35" name="TextBox 34">
            <a:extLst>
              <a:ext uri="{FF2B5EF4-FFF2-40B4-BE49-F238E27FC236}">
                <a16:creationId xmlns:a16="http://schemas.microsoft.com/office/drawing/2014/main" id="{C8B49D6F-8711-415D-BF51-EF37D8717720}"/>
              </a:ext>
            </a:extLst>
          </p:cNvPr>
          <p:cNvSpPr txBox="1"/>
          <p:nvPr/>
        </p:nvSpPr>
        <p:spPr>
          <a:xfrm>
            <a:off x="950304" y="26876916"/>
            <a:ext cx="9508881" cy="5678478"/>
          </a:xfrm>
          <a:prstGeom prst="rect">
            <a:avLst/>
          </a:prstGeom>
          <a:noFill/>
        </p:spPr>
        <p:txBody>
          <a:bodyPr wrap="square" rtlCol="0">
            <a:spAutoFit/>
          </a:bodyPr>
          <a:lstStyle>
            <a:defPPr>
              <a:defRPr kern="1200" smtId="4294967295"/>
            </a:defPPr>
          </a:lstStyle>
          <a:p>
            <a:pPr algn="just"/>
            <a:r>
              <a:rPr lang="en-US" sz="3300" b="0" i="0" u="none" strike="noStrike" baseline="0" dirty="0">
                <a:solidFill>
                  <a:schemeClr val="tx1">
                    <a:lumMod val="75000"/>
                    <a:lumOff val="25000"/>
                  </a:schemeClr>
                </a:solidFill>
                <a:latin typeface="Montserrat Light" panose="00000400000000000000" pitchFamily="2" charset="0"/>
              </a:rPr>
              <a:t>Dialects are formed mainly due to regional separation between the Arab world. This separation reduces interaction between different regions, and as a result of that, many Arabic speaking regions have formed dialects exclusive to their own. For example, many countries surrounding the Arabic Gulf have formed a dialect different to countries in the Levantine region. The research’s main problem is how to identify and predict dialect types from text.</a:t>
            </a:r>
            <a:endParaRPr lang="en-US" sz="3300" dirty="0">
              <a:solidFill>
                <a:schemeClr val="tx1">
                  <a:lumMod val="75000"/>
                  <a:lumOff val="25000"/>
                </a:schemeClr>
              </a:solidFill>
              <a:latin typeface="Montserrat Light" panose="00000400000000000000" pitchFamily="2" charset="0"/>
              <a:ea typeface="Open Sans" panose="020B0606030504020204" pitchFamily="34" charset="0"/>
              <a:cs typeface="Open Sans" panose="020B0606030504020204" pitchFamily="34" charset="0"/>
            </a:endParaRPr>
          </a:p>
        </p:txBody>
      </p:sp>
      <p:cxnSp>
        <p:nvCxnSpPr>
          <p:cNvPr id="3" name="Straight Connector 2">
            <a:extLst>
              <a:ext uri="{FF2B5EF4-FFF2-40B4-BE49-F238E27FC236}">
                <a16:creationId xmlns:a16="http://schemas.microsoft.com/office/drawing/2014/main" id="{973762B9-ABFA-4187-A34F-5C83EF8AA161}"/>
              </a:ext>
            </a:extLst>
          </p:cNvPr>
          <p:cNvCxnSpPr>
            <a:cxnSpLocks/>
          </p:cNvCxnSpPr>
          <p:nvPr/>
        </p:nvCxnSpPr>
        <p:spPr>
          <a:xfrm>
            <a:off x="1045553" y="12115005"/>
            <a:ext cx="9451728" cy="17339"/>
          </a:xfrm>
          <a:prstGeom prst="line">
            <a:avLst/>
          </a:prstGeom>
          <a:ln w="38100" cmpd="sng">
            <a:solidFill>
              <a:srgbClr val="0084BD"/>
            </a:solidFill>
            <a:prstDash val="solid"/>
            <a:miter lim="800000"/>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59BF909A-CA73-4907-B587-AF9069502766}"/>
              </a:ext>
            </a:extLst>
          </p:cNvPr>
          <p:cNvCxnSpPr>
            <a:cxnSpLocks/>
          </p:cNvCxnSpPr>
          <p:nvPr/>
        </p:nvCxnSpPr>
        <p:spPr>
          <a:xfrm>
            <a:off x="922455" y="25712099"/>
            <a:ext cx="9508881" cy="14464"/>
          </a:xfrm>
          <a:prstGeom prst="line">
            <a:avLst/>
          </a:prstGeom>
          <a:ln w="38100" cmpd="sng">
            <a:solidFill>
              <a:srgbClr val="0084BD"/>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A81607C1-3186-470A-8939-07036F6A39D3}"/>
              </a:ext>
            </a:extLst>
          </p:cNvPr>
          <p:cNvCxnSpPr>
            <a:cxnSpLocks/>
          </p:cNvCxnSpPr>
          <p:nvPr/>
        </p:nvCxnSpPr>
        <p:spPr>
          <a:xfrm>
            <a:off x="11755892" y="13131090"/>
            <a:ext cx="9508881" cy="34678"/>
          </a:xfrm>
          <a:prstGeom prst="line">
            <a:avLst/>
          </a:prstGeom>
          <a:ln w="38100" cmpd="sng">
            <a:solidFill>
              <a:srgbClr val="0084BD"/>
            </a:solidFill>
          </a:ln>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ED28BC5-C3C7-4ABE-A994-E423F7D37B6B}"/>
              </a:ext>
            </a:extLst>
          </p:cNvPr>
          <p:cNvCxnSpPr>
            <a:cxnSpLocks/>
          </p:cNvCxnSpPr>
          <p:nvPr/>
        </p:nvCxnSpPr>
        <p:spPr>
          <a:xfrm>
            <a:off x="11645403" y="27788721"/>
            <a:ext cx="20322693" cy="83164"/>
          </a:xfrm>
          <a:prstGeom prst="line">
            <a:avLst/>
          </a:prstGeom>
          <a:ln w="38100" cmpd="sng">
            <a:solidFill>
              <a:srgbClr val="0084BD"/>
            </a:solidFill>
          </a:ln>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CF5B40DB-078B-4E2B-94FD-ACF1768DE836}"/>
              </a:ext>
            </a:extLst>
          </p:cNvPr>
          <p:cNvCxnSpPr>
            <a:cxnSpLocks/>
          </p:cNvCxnSpPr>
          <p:nvPr/>
        </p:nvCxnSpPr>
        <p:spPr>
          <a:xfrm>
            <a:off x="22421119" y="20443643"/>
            <a:ext cx="9287467" cy="0"/>
          </a:xfrm>
          <a:prstGeom prst="line">
            <a:avLst/>
          </a:prstGeom>
          <a:ln w="38100" cmpd="sng">
            <a:solidFill>
              <a:srgbClr val="0084BD"/>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persuadingsapphire|09-201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4399</TotalTime>
  <Words>856</Words>
  <Application>Microsoft Office PowerPoint</Application>
  <PresentationFormat>Custom</PresentationFormat>
  <Paragraphs>31</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Montserrat Light</vt:lpstr>
      <vt:lpstr>Calibri</vt:lpstr>
      <vt:lpstr>Calibri Light</vt:lpstr>
      <vt:lpstr>Arial</vt:lpstr>
      <vt:lpstr>Times New Roman</vt:lpstr>
      <vt:lpstr>URWPalladioL-Roma</vt:lpstr>
      <vt:lpstr>Office Theme</vt:lpstr>
      <vt:lpstr>PowerPoint Presentation</vt:lpstr>
    </vt:vector>
  </TitlesOfParts>
  <Company>Graphicsland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 to make a scientific poster</dc:title>
  <dc:subject>Free Poster Presentation Example</dc:subject>
  <dc:creator>Graphicsland/MakeSigns.com</dc:creator>
  <cp:keywords>scientific, research, template, custom, poster, presentation, symposium, printing, PowerPoint, create, design, example, sample, download</cp:keywords>
  <dc:description>This is a free template from MakeSigns.com to help you create the perfect scientific poster.</dc:description>
  <cp:lastModifiedBy>Musaad</cp:lastModifiedBy>
  <cp:revision>307</cp:revision>
  <cp:lastPrinted>2006-11-15T16:04:57Z</cp:lastPrinted>
  <dcterms:modified xsi:type="dcterms:W3CDTF">2021-12-09T21:12:18Z</dcterms:modified>
  <cp:category>templates for scientific poster</cp:category>
</cp:coreProperties>
</file>